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ABB0-0E75-1BFB-D606-67641A7DF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6784-9ADA-D128-D3E2-213210505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2AC2-F511-32F2-E6FA-2B167A41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55BC-8078-C02E-E2D0-50337D6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77E5-6E19-9351-ABFA-C97957C6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172-6B75-07DC-A800-072D3586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E409F-207B-44B6-AFDD-0C0087E4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7EB9-1162-BA47-8108-21190926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D8C3-B778-24CD-1308-F332493F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48AD-6533-17B2-A716-6FBCF417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62B62-7353-268A-D8FB-AA0E61AEC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2EE9-DADB-9625-FE34-F655DADE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00DB-B045-E139-6741-7070E723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FF1A-8D87-C70F-8184-298D67E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25DA-041B-2EFA-8792-6509F1EB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D67-6BD4-3476-EC95-23102FD4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8AC3-84A9-0F6A-214B-6DFA6443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5058-C3AB-820A-2670-0307679A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651-BA6F-9F28-2E2C-723D6129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AB55-09E7-4F08-A1D9-3B171377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6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4D64-EC73-438F-8FF0-7878493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6107-F64A-7130-6C3B-DD04A096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80AF-5EDF-4A72-E59C-C9088425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335B-37E4-410A-F6C2-9E6D28B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A8C0-D104-D634-9996-EE4496E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1AA7-132A-8A23-D99B-8A7C179F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D010-B986-620F-A6AC-316D17E4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DAEE-D8B1-C6CE-9625-0128E15D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F263-B64F-5382-7409-1C97D578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0C6D-25D9-E7EB-F0DE-3DE07AE8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91DD-B51F-1ABC-BB36-4A1D806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BCE-1001-89F2-CA27-DE528138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55C3-399F-5280-93EB-4F675188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F4EC6-C595-DD72-287E-9A1D1BC4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1DDC8-8B79-CAB7-D2A5-4B1D6659C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97743-858F-A961-2270-B09E9A71A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0AF58-DC11-9D05-87D9-F24697F2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A9EF1-52FE-1270-337C-687F469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3EED8-E04A-8066-DDF5-1E25FE1E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9F47-BB5F-E6CC-C6FC-9B668E64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9D90E-1630-183D-0540-1B099BC0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A7857-CB0D-4843-4EF0-5E91B3CF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669D8-3B5B-95CB-28DA-4DC001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4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8F824-30A1-9BE3-542C-F6A37A68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A22E5-3C96-16BB-6570-534A518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3837-9448-8D16-9BE2-D1C10F6E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8A5-CC18-6752-92A6-1035BCD2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EA5D-9C9F-79F8-3CF2-D533EF85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9F83-9122-F1F2-75A4-6FB2C17A2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00E1-0130-FD82-AE27-6946B172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B73E-1BDA-08D5-05F4-BBE6A1B3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639B-02C0-7A55-CB91-6BE4ED6B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83B5-9C42-1D66-6C73-E06FFCCC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5F591-885A-E1C2-59C2-2E0A9459E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C8347-4A7D-008F-EA3F-16F5C2F2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8E39-BC11-B8B9-F9B9-7A824AA3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561B-3EA2-C06F-AFF1-21D786F6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FD83-DA82-E3C5-D9BE-5F9AABA0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2B1E-A084-9F45-84FE-77168F4B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E1CE-BB7B-BC11-7F36-507229D6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1687-9AFA-466C-2049-4FCD43BE2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3A1A-E6D6-4064-B818-D18CD5050201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047D-7F9C-EFAD-F6A2-E05ABFD0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8FAB-6D6C-A527-383E-1AEA2D519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0A3E-50D9-4C71-AB20-D22D9AB2B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3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D19B-28B9-E51D-9774-88F28E97FA8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" y="1122363"/>
            <a:ext cx="9792929" cy="1925638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EB Garamond" panose="020B0604020202020204" pitchFamily="2" charset="0"/>
              </a:rPr>
              <a:t>					</a:t>
            </a:r>
            <a:r>
              <a:rPr lang="en-IN" sz="4000" b="1" i="0" u="none" strike="noStrike" dirty="0">
                <a:solidFill>
                  <a:srgbClr val="002060"/>
                </a:solidFill>
                <a:effectLst/>
                <a:latin typeface="+mn-lt"/>
              </a:rPr>
              <a:t>“  C Programming”</a:t>
            </a:r>
            <a:endParaRPr lang="en-IN" sz="4000" dirty="0">
              <a:latin typeface="+mn-lt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5CF8431-CA66-4FDE-9FE4-66BC9261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78" y="2772697"/>
            <a:ext cx="2779005" cy="24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DE375-AFA0-E986-F8AA-CEB2CB69269A}"/>
              </a:ext>
            </a:extLst>
          </p:cNvPr>
          <p:cNvSpPr txBox="1"/>
          <p:nvPr/>
        </p:nvSpPr>
        <p:spPr>
          <a:xfrm>
            <a:off x="9065342" y="5024284"/>
            <a:ext cx="2182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By </a:t>
            </a:r>
          </a:p>
          <a:p>
            <a:r>
              <a:rPr lang="en-IN" sz="2000" b="1" dirty="0" err="1"/>
              <a:t>C.Mahesh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6722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C357783-FEFB-123E-809D-AF545F20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7" y="696401"/>
            <a:ext cx="7734607" cy="46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96503-95C6-C362-31AA-6C506791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100" b="1" i="0" u="none" strike="noStrike" dirty="0">
                <a:solidFill>
                  <a:srgbClr val="000000"/>
                </a:solidFill>
                <a:effectLst/>
                <a:latin typeface="+mn-lt"/>
              </a:rPr>
              <a:t>While loop &amp; For loop: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BA3707-932A-69FB-E8FD-F9C76483B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3" y="1652541"/>
            <a:ext cx="5050752" cy="39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1E73093-2123-381D-0ED9-D23967BF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16" y="1571625"/>
            <a:ext cx="5943600" cy="20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69EC962D-285C-C9D9-40B7-6A49FC09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6493"/>
            <a:ext cx="59436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6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6EE6-7E7C-8C1D-1DC1-3CC7CA33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Difference between while loop vs do-while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D053E-6C2A-E92C-1919-2F0E246DF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08" y="1953133"/>
            <a:ext cx="9907383" cy="4096322"/>
          </a:xfrm>
        </p:spPr>
      </p:pic>
    </p:spTree>
    <p:extLst>
      <p:ext uri="{BB962C8B-B14F-4D97-AF65-F5344CB8AC3E}">
        <p14:creationId xmlns:p14="http://schemas.microsoft.com/office/powerpoint/2010/main" val="420117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A7CF-69EA-F3F5-9994-5B75230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/>
              <a:t>Why should prefer do-while instead of while?</a:t>
            </a:r>
            <a:br>
              <a:rPr lang="en-IN" sz="2800" b="1" dirty="0"/>
            </a:br>
            <a:r>
              <a:rPr lang="en-IN" sz="2800" b="1" dirty="0"/>
              <a:t> </a:t>
            </a:r>
            <a:br>
              <a:rPr lang="en-IN" sz="2800" b="1" dirty="0"/>
            </a:br>
            <a:r>
              <a:rPr lang="en-IN" sz="2800" b="1" dirty="0"/>
              <a:t>Pro: </a:t>
            </a:r>
            <a:r>
              <a:rPr lang="en-IN" sz="2800" b="1" dirty="0" err="1"/>
              <a:t>W.a.p</a:t>
            </a:r>
            <a:r>
              <a:rPr lang="en-IN" sz="2800" b="1" dirty="0"/>
              <a:t>  which allow user to enter an integer until he/she enters a value zero?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1CD256-9C62-2901-0202-70CC25971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While loop: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DC3C-1599-7668-3E04-0EE558293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2336" y="2733675"/>
            <a:ext cx="4705514" cy="34559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A4C8E1-04EB-75AF-FF78-BF5B569C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Do-while loop: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DB5C55-316E-A864-2879-03023F037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08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Ex: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32072-72DE-3DDF-329B-B163533C6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91" y="2757938"/>
            <a:ext cx="4894006" cy="35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E61830-3273-F6F8-944D-4C600FF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&amp; Continue: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5777A2-D254-8B0A-B730-61AE797E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Break : </a:t>
            </a:r>
            <a:r>
              <a:rPr lang="en-IN" dirty="0"/>
              <a:t>used to terminate from the loop</a:t>
            </a:r>
          </a:p>
          <a:p>
            <a:r>
              <a:rPr lang="en-IN" b="1" dirty="0"/>
              <a:t>Continue: </a:t>
            </a:r>
            <a:r>
              <a:rPr lang="en-IN" dirty="0"/>
              <a:t>Similarly to break but instead of terminating from the loop, it forces to execute the next iteration of the loop.</a:t>
            </a:r>
          </a:p>
        </p:txBody>
      </p:sp>
    </p:spTree>
    <p:extLst>
      <p:ext uri="{BB962C8B-B14F-4D97-AF65-F5344CB8AC3E}">
        <p14:creationId xmlns:p14="http://schemas.microsoft.com/office/powerpoint/2010/main" val="228540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6957-5A37-42B4-3AE2-271ABE75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6"/>
            <a:ext cx="10515600" cy="5367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165"/>
              </a:spcBef>
              <a:buNone/>
            </a:pPr>
            <a:r>
              <a:rPr lang="en-US" sz="2800" b="1" spc="-5" dirty="0">
                <a:latin typeface="Calibri"/>
                <a:cs typeface="Calibri"/>
              </a:rPr>
              <a:t>Forever</a:t>
            </a:r>
            <a:r>
              <a:rPr lang="en-US" sz="2800" b="1" spc="-4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loop : </a:t>
            </a:r>
            <a:r>
              <a:rPr lang="en-US" sz="2800" spc="-10" dirty="0">
                <a:latin typeface="Calibri"/>
                <a:cs typeface="Calibri"/>
              </a:rPr>
              <a:t>Special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form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 while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loop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forever loop.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This</a:t>
            </a:r>
            <a:r>
              <a:rPr lang="en-US" sz="2800" spc="5" dirty="0">
                <a:latin typeface="Calibri"/>
                <a:cs typeface="Calibri"/>
              </a:rPr>
              <a:t> is</a:t>
            </a:r>
            <a:r>
              <a:rPr lang="en-US" sz="2800" spc="-5" dirty="0">
                <a:latin typeface="Calibri"/>
                <a:cs typeface="Calibri"/>
              </a:rPr>
              <a:t> 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loop </a:t>
            </a:r>
            <a:r>
              <a:rPr lang="en-US" sz="2800" spc="-34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that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never </a:t>
            </a:r>
            <a:r>
              <a:rPr lang="en-US" sz="2800" spc="-5" dirty="0">
                <a:latin typeface="Calibri"/>
                <a:cs typeface="Calibri"/>
              </a:rPr>
              <a:t>ends.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It’s </a:t>
            </a:r>
            <a:r>
              <a:rPr lang="en-US" sz="2800" spc="-10" dirty="0">
                <a:latin typeface="Calibri"/>
                <a:cs typeface="Calibri"/>
              </a:rPr>
              <a:t>just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run</a:t>
            </a:r>
            <a:r>
              <a:rPr lang="en-US" sz="2800" spc="-5" dirty="0">
                <a:latin typeface="Calibri"/>
                <a:cs typeface="Calibri"/>
              </a:rPr>
              <a:t> forever.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spc="-5" dirty="0">
                <a:latin typeface="Calibri"/>
                <a:cs typeface="Calibri"/>
              </a:rPr>
              <a:t>Ex:</a:t>
            </a:r>
            <a:endParaRPr lang="en-US" sz="2800" b="1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pc="-5" dirty="0">
                <a:latin typeface="Calibri"/>
                <a:cs typeface="Calibri"/>
              </a:rPr>
              <a:t>i</a:t>
            </a:r>
            <a:r>
              <a:rPr lang="en-US" sz="2800" spc="-5" dirty="0">
                <a:latin typeface="Calibri"/>
                <a:cs typeface="Calibri"/>
              </a:rPr>
              <a:t>nt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main(void)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990"/>
              </a:spcBef>
              <a:buNone/>
            </a:pPr>
            <a:r>
              <a:rPr lang="en-US" sz="2800" spc="-5" dirty="0">
                <a:latin typeface="Calibri"/>
                <a:cs typeface="Calibri"/>
              </a:rPr>
              <a:t>{</a:t>
            </a:r>
            <a:endParaRPr lang="en-US" sz="2800" dirty="0">
              <a:latin typeface="Calibri"/>
              <a:cs typeface="Calibri"/>
            </a:endParaRPr>
          </a:p>
          <a:p>
            <a:pPr marL="12700" indent="0">
              <a:lnSpc>
                <a:spcPct val="100000"/>
              </a:lnSpc>
              <a:spcBef>
                <a:spcPts val="985"/>
              </a:spcBef>
              <a:buNone/>
            </a:pPr>
            <a:r>
              <a:rPr lang="en-US" sz="2800" spc="-5" dirty="0">
                <a:latin typeface="Calibri"/>
                <a:cs typeface="Calibri"/>
              </a:rPr>
              <a:t>While(1)</a:t>
            </a:r>
            <a:endParaRPr lang="en-US" sz="2800" dirty="0">
              <a:latin typeface="Calibri"/>
              <a:cs typeface="Calibri"/>
            </a:endParaRPr>
          </a:p>
          <a:p>
            <a:pPr marL="104140" indent="0">
              <a:lnSpc>
                <a:spcPct val="100000"/>
              </a:lnSpc>
              <a:spcBef>
                <a:spcPts val="994"/>
              </a:spcBef>
              <a:buNone/>
            </a:pPr>
            <a:r>
              <a:rPr lang="en-US" sz="2800" spc="-5" dirty="0">
                <a:latin typeface="Calibri"/>
                <a:cs typeface="Calibri"/>
              </a:rPr>
              <a:t>	{</a:t>
            </a:r>
            <a:endParaRPr lang="en-US" sz="2800" dirty="0">
              <a:latin typeface="Calibri"/>
              <a:cs typeface="Calibri"/>
            </a:endParaRPr>
          </a:p>
          <a:p>
            <a:pPr marL="240665" indent="0">
              <a:lnSpc>
                <a:spcPct val="100000"/>
              </a:lnSpc>
              <a:spcBef>
                <a:spcPts val="985"/>
              </a:spcBef>
              <a:buNone/>
            </a:pPr>
            <a:r>
              <a:rPr lang="en-US" sz="2800" spc="-5" dirty="0">
                <a:latin typeface="Calibri"/>
                <a:cs typeface="Calibri"/>
              </a:rPr>
              <a:t>	 </a:t>
            </a:r>
            <a:r>
              <a:rPr lang="en-US" sz="2800" spc="-5" dirty="0" err="1">
                <a:latin typeface="Calibri"/>
                <a:cs typeface="Calibri"/>
              </a:rPr>
              <a:t>Printf</a:t>
            </a:r>
            <a:r>
              <a:rPr lang="en-US" sz="2800" spc="-5" dirty="0">
                <a:latin typeface="Calibri"/>
                <a:cs typeface="Calibri"/>
              </a:rPr>
              <a:t>(“cdac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hyderbad</a:t>
            </a:r>
            <a:r>
              <a:rPr lang="en-US" sz="2800" spc="-5" dirty="0">
                <a:latin typeface="Calibri"/>
                <a:cs typeface="Calibri"/>
              </a:rPr>
              <a:t>”);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980"/>
              </a:spcBef>
              <a:buNone/>
            </a:pPr>
            <a:r>
              <a:rPr lang="en-US" sz="2800" spc="-5" dirty="0">
                <a:latin typeface="Calibri"/>
                <a:cs typeface="Calibri"/>
              </a:rPr>
              <a:t>	}</a:t>
            </a:r>
            <a:endParaRPr lang="en-US" sz="2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C1538-3B7C-5DD4-D6A2-2CC93115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960438"/>
            <a:ext cx="2747963" cy="493077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D816A0D-D3AC-F888-BB85-29D1AA86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5000" y="960438"/>
            <a:ext cx="4100513" cy="49307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9D787-890A-4FF0-A38E-7A56BE48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16528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130C9-5CFC-57A3-92D4-FA4FE0CB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9" y="1071563"/>
            <a:ext cx="2855912" cy="823912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spc="-5" dirty="0">
                <a:latin typeface="Calibri"/>
                <a:cs typeface="Calibri"/>
              </a:rPr>
              <a:t>Nested</a:t>
            </a:r>
            <a:r>
              <a:rPr lang="en-US" sz="4200" b="1" spc="-20" dirty="0">
                <a:latin typeface="Calibri"/>
                <a:cs typeface="Calibri"/>
              </a:rPr>
              <a:t> </a:t>
            </a:r>
            <a:r>
              <a:rPr lang="en-US" sz="4200" b="1" spc="-5" dirty="0">
                <a:latin typeface="Calibri"/>
                <a:cs typeface="Calibri"/>
              </a:rPr>
              <a:t>if:(if inside</a:t>
            </a:r>
            <a:r>
              <a:rPr lang="en-US" sz="4200" b="1" spc="-15" dirty="0">
                <a:latin typeface="Calibri"/>
                <a:cs typeface="Calibri"/>
              </a:rPr>
              <a:t> </a:t>
            </a:r>
            <a:r>
              <a:rPr lang="en-US" sz="4200" b="1" spc="-5" dirty="0">
                <a:latin typeface="Calibri"/>
                <a:cs typeface="Calibri"/>
              </a:rPr>
              <a:t>if</a:t>
            </a:r>
            <a:r>
              <a:rPr lang="en-US" sz="2400" b="1" spc="-5" dirty="0">
                <a:latin typeface="Calibri"/>
                <a:cs typeface="Calibri"/>
              </a:rPr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F89AD-4E82-1014-6A72-9BAEFA734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538" y="1895475"/>
            <a:ext cx="3017836" cy="42941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B73C3-70B9-D4E0-4334-E3837696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0275" y="1538289"/>
            <a:ext cx="3790950" cy="520700"/>
          </a:xfrm>
        </p:spPr>
        <p:txBody>
          <a:bodyPr>
            <a:normAutofit fontScale="47500" lnSpcReduction="20000"/>
          </a:bodyPr>
          <a:lstStyle/>
          <a:p>
            <a:endParaRPr lang="en-IN" sz="2400" b="1" spc="-5" dirty="0">
              <a:latin typeface="Calibri"/>
              <a:cs typeface="Calibri"/>
            </a:endParaRPr>
          </a:p>
          <a:p>
            <a:r>
              <a:rPr lang="en-IN" sz="3600" b="1" spc="-5" dirty="0">
                <a:latin typeface="Calibri"/>
                <a:cs typeface="Calibri"/>
              </a:rPr>
              <a:t>Else</a:t>
            </a:r>
            <a:r>
              <a:rPr lang="en-IN" sz="3600" b="1" spc="-10" dirty="0">
                <a:latin typeface="Calibri"/>
                <a:cs typeface="Calibri"/>
              </a:rPr>
              <a:t> IF</a:t>
            </a:r>
            <a:r>
              <a:rPr lang="en-IN" sz="3600" b="1" dirty="0">
                <a:latin typeface="Calibri"/>
                <a:cs typeface="Calibri"/>
              </a:rPr>
              <a:t> </a:t>
            </a:r>
            <a:r>
              <a:rPr lang="en-IN" sz="3600" b="1" spc="-10" dirty="0">
                <a:latin typeface="Calibri"/>
                <a:cs typeface="Calibri"/>
              </a:rPr>
              <a:t>(no</a:t>
            </a:r>
            <a:r>
              <a:rPr lang="en-IN" sz="3600" b="1" dirty="0">
                <a:latin typeface="Calibri"/>
                <a:cs typeface="Calibri"/>
              </a:rPr>
              <a:t> </a:t>
            </a:r>
            <a:r>
              <a:rPr lang="en-IN" sz="3600" b="1" spc="-5" dirty="0">
                <a:latin typeface="Calibri"/>
                <a:cs typeface="Calibri"/>
              </a:rPr>
              <a:t>dependency)</a:t>
            </a:r>
            <a:endParaRPr lang="en-IN" sz="3600" dirty="0">
              <a:latin typeface="Calibri"/>
              <a:cs typeface="Calibri"/>
            </a:endParaRPr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DB25AB-9981-A653-2F76-1FB9B966CB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91476" y="1895475"/>
            <a:ext cx="3363912" cy="4190999"/>
          </a:xfrm>
        </p:spPr>
      </p:pic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DA771090-F22C-05C2-48AF-126604480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90" y="1895475"/>
            <a:ext cx="2747963" cy="41148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72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B5B09-84E7-05F3-B84D-322C55FA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541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Is It necessary to put the </a:t>
            </a:r>
            <a:r>
              <a:rPr lang="en-US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ELSE</a:t>
            </a: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 Part?</a:t>
            </a:r>
            <a:br>
              <a:rPr lang="en-US" sz="27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Ans: yes &amp; no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738F7-0FEC-0D66-B700-F1E7CD059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Ex 1: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0F723F-3FBC-BC66-571B-62C36E5E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 2: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89ABD-C843-8392-0546-36B3CAA68C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47" y="2675583"/>
            <a:ext cx="3613253" cy="22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2441FD-6C5B-BBE5-E48A-B11157D2C31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00" y="2595202"/>
            <a:ext cx="4391638" cy="25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F8DF8B-09E8-AD99-0B94-5B337E53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difference between Ex 2 vs below program 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3A70DE-5661-884A-4C73-8354DC6C8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475475"/>
            <a:ext cx="7225748" cy="59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A633521-1C34-B9D8-F0FF-AE537526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6" y="955573"/>
            <a:ext cx="30575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FB1A7-DC03-247B-A1CC-F472A01F25CB}"/>
              </a:ext>
            </a:extLst>
          </p:cNvPr>
          <p:cNvSpPr txBox="1"/>
          <p:nvPr/>
        </p:nvSpPr>
        <p:spPr>
          <a:xfrm>
            <a:off x="3362325" y="367136"/>
            <a:ext cx="5467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Curly braces required ?</a:t>
            </a:r>
            <a:endParaRPr lang="en-IN" sz="20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659D4-3BAB-8F8D-8E28-51F09823B41C}"/>
              </a:ext>
            </a:extLst>
          </p:cNvPr>
          <p:cNvSpPr txBox="1"/>
          <p:nvPr/>
        </p:nvSpPr>
        <p:spPr>
          <a:xfrm>
            <a:off x="361796" y="3069193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 ?</a:t>
            </a:r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B770C9-B14D-D83F-FAC1-BAD351D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936523"/>
            <a:ext cx="3295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183FE5-1A5B-DAF9-2107-02E24DC4F8D4}"/>
              </a:ext>
            </a:extLst>
          </p:cNvPr>
          <p:cNvSpPr txBox="1"/>
          <p:nvPr/>
        </p:nvSpPr>
        <p:spPr>
          <a:xfrm>
            <a:off x="4991100" y="3794023"/>
            <a:ext cx="120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0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D0AC-E45A-EE69-5C43-72B92D4C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+mn-lt"/>
              </a:rPr>
              <a:t>SWITCH ? </a:t>
            </a:r>
            <a:br>
              <a:rPr lang="en-IN" sz="2400" b="1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Switch is a great replacement to long else if constructs.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2A2B-AA6E-44E4-100B-64A76F0D1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Ex1: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5FDDC-2CFE-51F6-3503-F952FD9F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800" b="0" dirty="0"/>
              <a:t>Replacement</a:t>
            </a:r>
            <a:r>
              <a:rPr lang="en-IN" sz="1800" dirty="0"/>
              <a:t> long else if </a:t>
            </a:r>
            <a:r>
              <a:rPr lang="en-IN" sz="1800" b="0" dirty="0"/>
              <a:t>using </a:t>
            </a:r>
            <a:r>
              <a:rPr lang="en-IN" sz="1800" dirty="0"/>
              <a:t>switch </a:t>
            </a:r>
            <a:r>
              <a:rPr lang="en-IN" sz="1800" b="0" dirty="0"/>
              <a:t>construct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9C4AD1-6C19-FBE8-34E1-8A073639F5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4" y="2752725"/>
            <a:ext cx="4379912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D6E74AF-58A4-44A6-D86F-9F540942FC6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23" y="2752725"/>
            <a:ext cx="4591691" cy="31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644858-067B-2B8C-EF0A-2507B17FCB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626" y="365126"/>
            <a:ext cx="4994787" cy="657429"/>
          </a:xfrm>
        </p:spPr>
        <p:txBody>
          <a:bodyPr>
            <a:normAutofit/>
          </a:bodyPr>
          <a:lstStyle/>
          <a:p>
            <a:r>
              <a:rPr lang="en-IN" sz="2000" b="1" i="0" u="none" strike="noStrike">
                <a:solidFill>
                  <a:srgbClr val="000000"/>
                </a:solidFill>
                <a:effectLst/>
                <a:latin typeface="+mn-lt"/>
              </a:rPr>
              <a:t>Facts related to switch:</a:t>
            </a:r>
            <a:endParaRPr lang="en-IN" sz="2000" dirty="0"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BC5168-6232-B42C-EC7D-672B42EF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9" y="938673"/>
            <a:ext cx="5295900" cy="46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AC476-7675-6EAF-E31A-591CA575A5FD}"/>
              </a:ext>
            </a:extLst>
          </p:cNvPr>
          <p:cNvSpPr txBox="1"/>
          <p:nvPr/>
        </p:nvSpPr>
        <p:spPr>
          <a:xfrm>
            <a:off x="6210300" y="938673"/>
            <a:ext cx="5686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2.Only those expressions are allowed in switch which results in an integral constant value</a:t>
            </a:r>
            <a:endParaRPr lang="en-IN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6DFC7B-28CD-4F8A-77F0-E1B6786CD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1691148"/>
            <a:ext cx="5391765" cy="39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424F7F2-8DA9-E706-B384-1A7FCD02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6810"/>
            <a:ext cx="5794580" cy="50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CACFF77-7826-7BE2-91BF-A44E4579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54" y="164074"/>
            <a:ext cx="5686425" cy="50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1D230791F29F40AE952675F10ECC81" ma:contentTypeVersion="4" ma:contentTypeDescription="Create a new document." ma:contentTypeScope="" ma:versionID="efb45094e91651c769cf20b065d9f30f">
  <xsd:schema xmlns:xsd="http://www.w3.org/2001/XMLSchema" xmlns:xs="http://www.w3.org/2001/XMLSchema" xmlns:p="http://schemas.microsoft.com/office/2006/metadata/properties" xmlns:ns3="3730de13-4fb5-4a3f-bfb6-d6f638a0d06c" targetNamespace="http://schemas.microsoft.com/office/2006/metadata/properties" ma:root="true" ma:fieldsID="cee4ffc95401d2668eed4eb0eaaa889a" ns3:_="">
    <xsd:import namespace="3730de13-4fb5-4a3f-bfb6-d6f638a0d0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0de13-4fb5-4a3f-bfb6-d6f638a0d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D50F4-669C-4156-B51B-9CA1F32FC71D}">
  <ds:schemaRefs>
    <ds:schemaRef ds:uri="http://purl.org/dc/elements/1.1/"/>
    <ds:schemaRef ds:uri="http://www.w3.org/XML/1998/namespace"/>
    <ds:schemaRef ds:uri="3730de13-4fb5-4a3f-bfb6-d6f638a0d06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DCBA0B-8DCC-4B0C-AC25-0374599040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D8DE9-543D-4304-A7DA-05129988E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0de13-4fb5-4a3f-bfb6-d6f638a0d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271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EB Garamond</vt:lpstr>
      <vt:lpstr>Office Theme</vt:lpstr>
      <vt:lpstr>     “  C Programming”</vt:lpstr>
      <vt:lpstr>If-else</vt:lpstr>
      <vt:lpstr>PowerPoint Presentation</vt:lpstr>
      <vt:lpstr>       Is It necessary to put the ELSE Part? Ans: yes &amp; no  </vt:lpstr>
      <vt:lpstr>What is difference between Ex 2 vs below program ?</vt:lpstr>
      <vt:lpstr>PowerPoint Presentation</vt:lpstr>
      <vt:lpstr>SWITCH ?  Switch is a great replacement to long else if constructs. </vt:lpstr>
      <vt:lpstr>Facts related to switch:</vt:lpstr>
      <vt:lpstr>PowerPoint Presentation</vt:lpstr>
      <vt:lpstr>PowerPoint Presentation</vt:lpstr>
      <vt:lpstr>     While loop &amp; For loop:  </vt:lpstr>
      <vt:lpstr>Difference between while loop vs do-while loop</vt:lpstr>
      <vt:lpstr>Why should prefer do-while instead of while?   Pro: W.a.p  which allow user to enter an integer until he/she enters a value zero?</vt:lpstr>
      <vt:lpstr>Break &amp; Continue: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</dc:creator>
  <cp:lastModifiedBy>GIRISH BELANI</cp:lastModifiedBy>
  <cp:revision>5</cp:revision>
  <dcterms:created xsi:type="dcterms:W3CDTF">2023-03-28T11:11:07Z</dcterms:created>
  <dcterms:modified xsi:type="dcterms:W3CDTF">2023-08-05T07:48:00Z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0x010100041D230791F29F40AE952675F10ECC81</vt:lpwstr>
  </property>
</Properties>
</file>