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45"/>
  </p:notesMasterIdLst>
  <p:sldIdLst>
    <p:sldId id="1024" r:id="rId7"/>
    <p:sldId id="930" r:id="rId8"/>
    <p:sldId id="626" r:id="rId9"/>
    <p:sldId id="882" r:id="rId10"/>
    <p:sldId id="627" r:id="rId11"/>
    <p:sldId id="628" r:id="rId12"/>
    <p:sldId id="629" r:id="rId13"/>
    <p:sldId id="1027" r:id="rId14"/>
    <p:sldId id="1034" r:id="rId15"/>
    <p:sldId id="1026" r:id="rId16"/>
    <p:sldId id="1028" r:id="rId17"/>
    <p:sldId id="1029" r:id="rId18"/>
    <p:sldId id="630" r:id="rId19"/>
    <p:sldId id="631" r:id="rId20"/>
    <p:sldId id="632" r:id="rId21"/>
    <p:sldId id="1030" r:id="rId22"/>
    <p:sldId id="1031" r:id="rId23"/>
    <p:sldId id="633" r:id="rId24"/>
    <p:sldId id="634" r:id="rId25"/>
    <p:sldId id="635" r:id="rId26"/>
    <p:sldId id="636" r:id="rId27"/>
    <p:sldId id="637" r:id="rId28"/>
    <p:sldId id="638" r:id="rId29"/>
    <p:sldId id="1032" r:id="rId30"/>
    <p:sldId id="640" r:id="rId31"/>
    <p:sldId id="641" r:id="rId32"/>
    <p:sldId id="1036" r:id="rId33"/>
    <p:sldId id="642" r:id="rId34"/>
    <p:sldId id="643" r:id="rId35"/>
    <p:sldId id="644" r:id="rId36"/>
    <p:sldId id="1035" r:id="rId37"/>
    <p:sldId id="1033" r:id="rId38"/>
    <p:sldId id="646" r:id="rId39"/>
    <p:sldId id="647" r:id="rId40"/>
    <p:sldId id="648" r:id="rId41"/>
    <p:sldId id="649" r:id="rId42"/>
    <p:sldId id="650" r:id="rId43"/>
    <p:sldId id="102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72" d="100"/>
          <a:sy n="72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09BD344-70F2-41E5-9661-85A459481D7C}"/>
    <pc:docChg chg="undo custSel addSld delSld modSld">
      <pc:chgData name="mahendra.cdac@gmail.com" userId="036982265d87b8e5" providerId="LiveId" clId="{F09BD344-70F2-41E5-9661-85A459481D7C}" dt="2021-05-10T16:27:07.639" v="193"/>
      <pc:docMkLst>
        <pc:docMk/>
      </pc:docMkLst>
      <pc:sldChg chg="modSp mod">
        <pc:chgData name="mahendra.cdac@gmail.com" userId="036982265d87b8e5" providerId="LiveId" clId="{F09BD344-70F2-41E5-9661-85A459481D7C}" dt="2021-05-10T13:42:55.284" v="130" actId="1036"/>
        <pc:sldMkLst>
          <pc:docMk/>
          <pc:sldMk cId="2736459190" sldId="636"/>
        </pc:sldMkLst>
        <pc:graphicFrameChg chg="mod">
          <ac:chgData name="mahendra.cdac@gmail.com" userId="036982265d87b8e5" providerId="LiveId" clId="{F09BD344-70F2-41E5-9661-85A459481D7C}" dt="2021-05-10T13:42:55.284" v="130" actId="1036"/>
          <ac:graphicFrameMkLst>
            <pc:docMk/>
            <pc:sldMk cId="2736459190" sldId="636"/>
            <ac:graphicFrameMk id="11268" creationId="{00000000-0000-0000-0000-000000000000}"/>
          </ac:graphicFrameMkLst>
        </pc:graphicFrameChg>
      </pc:sldChg>
      <pc:sldChg chg="del">
        <pc:chgData name="mahendra.cdac@gmail.com" userId="036982265d87b8e5" providerId="LiveId" clId="{F09BD344-70F2-41E5-9661-85A459481D7C}" dt="2021-05-10T13:57:55.181" v="131" actId="47"/>
        <pc:sldMkLst>
          <pc:docMk/>
          <pc:sldMk cId="2759492811" sldId="639"/>
        </pc:sldMkLst>
      </pc:sldChg>
      <pc:sldChg chg="delSp modSp modAnim">
        <pc:chgData name="mahendra.cdac@gmail.com" userId="036982265d87b8e5" providerId="LiveId" clId="{F09BD344-70F2-41E5-9661-85A459481D7C}" dt="2021-05-10T11:33:40.911" v="11" actId="20577"/>
        <pc:sldMkLst>
          <pc:docMk/>
          <pc:sldMk cId="4285678271" sldId="1024"/>
        </pc:sldMkLst>
        <pc:spChg chg="del mod">
          <ac:chgData name="mahendra.cdac@gmail.com" userId="036982265d87b8e5" providerId="LiveId" clId="{F09BD344-70F2-41E5-9661-85A459481D7C}" dt="2021-05-10T11:33:28.421" v="1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1:33:40.911" v="11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del mod modAnim">
        <pc:chgData name="mahendra.cdac@gmail.com" userId="036982265d87b8e5" providerId="LiveId" clId="{F09BD344-70F2-41E5-9661-85A459481D7C}" dt="2021-05-10T12:11:41.528" v="58" actId="2696"/>
        <pc:sldMkLst>
          <pc:docMk/>
          <pc:sldMk cId="2225306153" sldId="1026"/>
        </pc:sldMkLst>
        <pc:spChg chg="mod">
          <ac:chgData name="mahendra.cdac@gmail.com" userId="036982265d87b8e5" providerId="LiveId" clId="{F09BD344-70F2-41E5-9661-85A459481D7C}" dt="2021-05-10T12:04:21.075" v="49" actId="20577"/>
          <ac:spMkLst>
            <pc:docMk/>
            <pc:sldMk cId="2225306153" sldId="1026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07:07.869" v="56" actId="6549"/>
          <ac:spMkLst>
            <pc:docMk/>
            <pc:sldMk cId="2225306153" sldId="1026"/>
            <ac:spMk id="6151" creationId="{00000000-0000-0000-0000-000000000000}"/>
          </ac:spMkLst>
        </pc:spChg>
      </pc:sldChg>
      <pc:sldChg chg="add">
        <pc:chgData name="mahendra.cdac@gmail.com" userId="036982265d87b8e5" providerId="LiveId" clId="{F09BD344-70F2-41E5-9661-85A459481D7C}" dt="2021-05-10T12:11:44.335" v="59"/>
        <pc:sldMkLst>
          <pc:docMk/>
          <pc:sldMk cId="2377938886" sldId="1026"/>
        </pc:sldMkLst>
      </pc:sldChg>
      <pc:sldChg chg="modSp add mod">
        <pc:chgData name="mahendra.cdac@gmail.com" userId="036982265d87b8e5" providerId="LiveId" clId="{F09BD344-70F2-41E5-9661-85A459481D7C}" dt="2021-05-10T12:11:33.752" v="57"/>
        <pc:sldMkLst>
          <pc:docMk/>
          <pc:sldMk cId="73877919" sldId="1027"/>
        </pc:sldMkLst>
        <pc:spChg chg="mod">
          <ac:chgData name="mahendra.cdac@gmail.com" userId="036982265d87b8e5" providerId="LiveId" clId="{F09BD344-70F2-41E5-9661-85A459481D7C}" dt="2021-05-10T12:11:33.752" v="57"/>
          <ac:spMkLst>
            <pc:docMk/>
            <pc:sldMk cId="73877919" sldId="1027"/>
            <ac:spMk id="6150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37:47.561" v="75" actId="20577"/>
        <pc:sldMkLst>
          <pc:docMk/>
          <pc:sldMk cId="1990734988" sldId="1028"/>
        </pc:sldMkLst>
        <pc:spChg chg="mod">
          <ac:chgData name="mahendra.cdac@gmail.com" userId="036982265d87b8e5" providerId="LiveId" clId="{F09BD344-70F2-41E5-9661-85A459481D7C}" dt="2021-05-10T12:37:47.561" v="75" actId="20577"/>
          <ac:spMkLst>
            <pc:docMk/>
            <pc:sldMk cId="1990734988" sldId="1028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37:32.488" v="61"/>
          <ac:spMkLst>
            <pc:docMk/>
            <pc:sldMk cId="1990734988" sldId="1028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38:58.462" v="87" actId="6549"/>
        <pc:sldMkLst>
          <pc:docMk/>
          <pc:sldMk cId="3969706437" sldId="1029"/>
        </pc:sldMkLst>
        <pc:spChg chg="mod">
          <ac:chgData name="mahendra.cdac@gmail.com" userId="036982265d87b8e5" providerId="LiveId" clId="{F09BD344-70F2-41E5-9661-85A459481D7C}" dt="2021-05-10T12:38:04.175" v="82" actId="20577"/>
          <ac:spMkLst>
            <pc:docMk/>
            <pc:sldMk cId="3969706437" sldId="1029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38:58.462" v="87" actId="6549"/>
          <ac:spMkLst>
            <pc:docMk/>
            <pc:sldMk cId="3969706437" sldId="1029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47:18.669" v="112" actId="14100"/>
        <pc:sldMkLst>
          <pc:docMk/>
          <pc:sldMk cId="3418407759" sldId="1030"/>
        </pc:sldMkLst>
        <pc:spChg chg="mod">
          <ac:chgData name="mahendra.cdac@gmail.com" userId="036982265d87b8e5" providerId="LiveId" clId="{F09BD344-70F2-41E5-9661-85A459481D7C}" dt="2021-05-10T12:46:27.168" v="105" actId="20577"/>
          <ac:spMkLst>
            <pc:docMk/>
            <pc:sldMk cId="3418407759" sldId="1030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47:18.669" v="112" actId="14100"/>
          <ac:spMkLst>
            <pc:docMk/>
            <pc:sldMk cId="3418407759" sldId="1030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49:40.017" v="129" actId="6549"/>
        <pc:sldMkLst>
          <pc:docMk/>
          <pc:sldMk cId="914115263" sldId="1031"/>
        </pc:sldMkLst>
        <pc:spChg chg="mod">
          <ac:chgData name="mahendra.cdac@gmail.com" userId="036982265d87b8e5" providerId="LiveId" clId="{F09BD344-70F2-41E5-9661-85A459481D7C}" dt="2021-05-10T12:49:35.843" v="128" actId="20577"/>
          <ac:spMkLst>
            <pc:docMk/>
            <pc:sldMk cId="914115263" sldId="1031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49:40.017" v="129" actId="6549"/>
          <ac:spMkLst>
            <pc:docMk/>
            <pc:sldMk cId="914115263" sldId="1031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5:04:33.277" v="162" actId="6549"/>
        <pc:sldMkLst>
          <pc:docMk/>
          <pc:sldMk cId="665726196" sldId="1032"/>
        </pc:sldMkLst>
        <pc:spChg chg="mod">
          <ac:chgData name="mahendra.cdac@gmail.com" userId="036982265d87b8e5" providerId="LiveId" clId="{F09BD344-70F2-41E5-9661-85A459481D7C}" dt="2021-05-10T13:58:38.870" v="153" actId="20577"/>
          <ac:spMkLst>
            <pc:docMk/>
            <pc:sldMk cId="665726196" sldId="1032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5:04:33.277" v="162" actId="6549"/>
          <ac:spMkLst>
            <pc:docMk/>
            <pc:sldMk cId="665726196" sldId="1032"/>
            <ac:spMk id="6151" creationId="{00000000-0000-0000-0000-000000000000}"/>
          </ac:spMkLst>
        </pc:spChg>
      </pc:sldChg>
      <pc:sldChg chg="new add del">
        <pc:chgData name="mahendra.cdac@gmail.com" userId="036982265d87b8e5" providerId="LiveId" clId="{F09BD344-70F2-41E5-9661-85A459481D7C}" dt="2021-05-10T15:44:13.621" v="165" actId="2696"/>
        <pc:sldMkLst>
          <pc:docMk/>
          <pc:sldMk cId="2750992801" sldId="1033"/>
        </pc:sldMkLst>
      </pc:sldChg>
      <pc:sldChg chg="modSp add del modAnim">
        <pc:chgData name="mahendra.cdac@gmail.com" userId="036982265d87b8e5" providerId="LiveId" clId="{F09BD344-70F2-41E5-9661-85A459481D7C}" dt="2021-05-10T13:59:49.295" v="156" actId="47"/>
        <pc:sldMkLst>
          <pc:docMk/>
          <pc:sldMk cId="3773597795" sldId="1033"/>
        </pc:sldMkLst>
        <pc:spChg chg="mod">
          <ac:chgData name="mahendra.cdac@gmail.com" userId="036982265d87b8e5" providerId="LiveId" clId="{F09BD344-70F2-41E5-9661-85A459481D7C}" dt="2021-05-10T13:59:11.696" v="155"/>
          <ac:spMkLst>
            <pc:docMk/>
            <pc:sldMk cId="3773597795" sldId="1033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6:27:07.639" v="193"/>
        <pc:sldMkLst>
          <pc:docMk/>
          <pc:sldMk cId="2042619030" sldId="1034"/>
        </pc:sldMkLst>
        <pc:spChg chg="mod">
          <ac:chgData name="mahendra.cdac@gmail.com" userId="036982265d87b8e5" providerId="LiveId" clId="{F09BD344-70F2-41E5-9661-85A459481D7C}" dt="2021-05-10T16:26:09.221" v="192" actId="20577"/>
          <ac:spMkLst>
            <pc:docMk/>
            <pc:sldMk cId="2042619030" sldId="1034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6:27:07.639" v="193"/>
          <ac:spMkLst>
            <pc:docMk/>
            <pc:sldMk cId="2042619030" sldId="1034"/>
            <ac:spMk id="6151" creationId="{00000000-0000-0000-0000-000000000000}"/>
          </ac:spMkLst>
        </pc:spChg>
      </pc:sldChg>
    </pc:docChg>
  </pc:docChgLst>
  <pc:docChgLst>
    <pc:chgData name="mahendra.cdac@gmail.com" userId="036982265d87b8e5" providerId="LiveId" clId="{DCFE03A2-90D3-4AF6-8658-0B09ACCA80CC}"/>
    <pc:docChg chg="custSel addSld delSld modSld sldOrd">
      <pc:chgData name="mahendra.cdac@gmail.com" userId="036982265d87b8e5" providerId="LiveId" clId="{DCFE03A2-90D3-4AF6-8658-0B09ACCA80CC}" dt="2021-05-11T05:32:29.710" v="222"/>
      <pc:docMkLst>
        <pc:docMk/>
      </pc:docMkLst>
      <pc:sldChg chg="del">
        <pc:chgData name="mahendra.cdac@gmail.com" userId="036982265d87b8e5" providerId="LiveId" clId="{DCFE03A2-90D3-4AF6-8658-0B09ACCA80CC}" dt="2021-05-11T02:12:25.632" v="18" actId="47"/>
        <pc:sldMkLst>
          <pc:docMk/>
          <pc:sldMk cId="3520684938" sldId="645"/>
        </pc:sldMkLst>
      </pc:sldChg>
      <pc:sldChg chg="modSp mod">
        <pc:chgData name="mahendra.cdac@gmail.com" userId="036982265d87b8e5" providerId="LiveId" clId="{DCFE03A2-90D3-4AF6-8658-0B09ACCA80CC}" dt="2021-05-10T17:09:47.248" v="2" actId="20577"/>
        <pc:sldMkLst>
          <pc:docMk/>
          <pc:sldMk cId="393784401" sldId="930"/>
        </pc:sldMkLst>
        <pc:spChg chg="mod">
          <ac:chgData name="mahendra.cdac@gmail.com" userId="036982265d87b8e5" providerId="LiveId" clId="{DCFE03A2-90D3-4AF6-8658-0B09ACCA80CC}" dt="2021-05-10T17:09:47.248" v="2" actId="20577"/>
          <ac:spMkLst>
            <pc:docMk/>
            <pc:sldMk cId="393784401" sldId="930"/>
            <ac:spMk id="3" creationId="{00000000-0000-0000-0000-000000000000}"/>
          </ac:spMkLst>
        </pc:spChg>
      </pc:sldChg>
      <pc:sldChg chg="modSp modAnim">
        <pc:chgData name="mahendra.cdac@gmail.com" userId="036982265d87b8e5" providerId="LiveId" clId="{DCFE03A2-90D3-4AF6-8658-0B09ACCA80CC}" dt="2021-05-10T17:12:22.303" v="10"/>
        <pc:sldMkLst>
          <pc:docMk/>
          <pc:sldMk cId="2377938886" sldId="1026"/>
        </pc:sldMkLst>
        <pc:spChg chg="mod">
          <ac:chgData name="mahendra.cdac@gmail.com" userId="036982265d87b8e5" providerId="LiveId" clId="{DCFE03A2-90D3-4AF6-8658-0B09ACCA80CC}" dt="2021-05-10T17:12:16.752" v="9" actId="20577"/>
          <ac:spMkLst>
            <pc:docMk/>
            <pc:sldMk cId="2377938886" sldId="1026"/>
            <ac:spMk id="6151" creationId="{00000000-0000-0000-0000-000000000000}"/>
          </ac:spMkLst>
        </pc:spChg>
      </pc:sldChg>
      <pc:sldChg chg="modAnim">
        <pc:chgData name="mahendra.cdac@gmail.com" userId="036982265d87b8e5" providerId="LiveId" clId="{DCFE03A2-90D3-4AF6-8658-0B09ACCA80CC}" dt="2021-05-10T17:11:26.284" v="3"/>
        <pc:sldMkLst>
          <pc:docMk/>
          <pc:sldMk cId="73877919" sldId="1027"/>
        </pc:sldMkLst>
      </pc:sldChg>
      <pc:sldChg chg="modAnim">
        <pc:chgData name="mahendra.cdac@gmail.com" userId="036982265d87b8e5" providerId="LiveId" clId="{DCFE03A2-90D3-4AF6-8658-0B09ACCA80CC}" dt="2021-05-10T17:12:39.503" v="11"/>
        <pc:sldMkLst>
          <pc:docMk/>
          <pc:sldMk cId="1990734988" sldId="1028"/>
        </pc:sldMkLst>
      </pc:sldChg>
      <pc:sldChg chg="modAnim">
        <pc:chgData name="mahendra.cdac@gmail.com" userId="036982265d87b8e5" providerId="LiveId" clId="{DCFE03A2-90D3-4AF6-8658-0B09ACCA80CC}" dt="2021-05-10T17:12:54.188" v="12"/>
        <pc:sldMkLst>
          <pc:docMk/>
          <pc:sldMk cId="3969706437" sldId="1029"/>
        </pc:sldMkLst>
      </pc:sldChg>
      <pc:sldChg chg="modAnim">
        <pc:chgData name="mahendra.cdac@gmail.com" userId="036982265d87b8e5" providerId="LiveId" clId="{DCFE03A2-90D3-4AF6-8658-0B09ACCA80CC}" dt="2021-05-10T17:13:19.900" v="13"/>
        <pc:sldMkLst>
          <pc:docMk/>
          <pc:sldMk cId="3418407759" sldId="1030"/>
        </pc:sldMkLst>
      </pc:sldChg>
      <pc:sldChg chg="modSp ord modAnim">
        <pc:chgData name="mahendra.cdac@gmail.com" userId="036982265d87b8e5" providerId="LiveId" clId="{DCFE03A2-90D3-4AF6-8658-0B09ACCA80CC}" dt="2021-05-11T05:32:29.710" v="222"/>
        <pc:sldMkLst>
          <pc:docMk/>
          <pc:sldMk cId="914115263" sldId="1031"/>
        </pc:sldMkLst>
        <pc:spChg chg="mod">
          <ac:chgData name="mahendra.cdac@gmail.com" userId="036982265d87b8e5" providerId="LiveId" clId="{DCFE03A2-90D3-4AF6-8658-0B09ACCA80CC}" dt="2021-05-10T17:13:56.666" v="16" actId="6549"/>
          <ac:spMkLst>
            <pc:docMk/>
            <pc:sldMk cId="914115263" sldId="1031"/>
            <ac:spMk id="6151" creationId="{00000000-0000-0000-0000-000000000000}"/>
          </ac:spMkLst>
        </pc:spChg>
      </pc:sldChg>
      <pc:sldChg chg="modAnim">
        <pc:chgData name="mahendra.cdac@gmail.com" userId="036982265d87b8e5" providerId="LiveId" clId="{DCFE03A2-90D3-4AF6-8658-0B09ACCA80CC}" dt="2021-05-10T17:14:27.537" v="17"/>
        <pc:sldMkLst>
          <pc:docMk/>
          <pc:sldMk cId="665726196" sldId="1032"/>
        </pc:sldMkLst>
      </pc:sldChg>
      <pc:sldChg chg="modAnim">
        <pc:chgData name="mahendra.cdac@gmail.com" userId="036982265d87b8e5" providerId="LiveId" clId="{DCFE03A2-90D3-4AF6-8658-0B09ACCA80CC}" dt="2021-05-10T17:11:37.565" v="4"/>
        <pc:sldMkLst>
          <pc:docMk/>
          <pc:sldMk cId="2042619030" sldId="1034"/>
        </pc:sldMkLst>
      </pc:sldChg>
      <pc:sldChg chg="delSp modSp add mod">
        <pc:chgData name="mahendra.cdac@gmail.com" userId="036982265d87b8e5" providerId="LiveId" clId="{DCFE03A2-90D3-4AF6-8658-0B09ACCA80CC}" dt="2021-05-11T02:22:35.828" v="47" actId="20577"/>
        <pc:sldMkLst>
          <pc:docMk/>
          <pc:sldMk cId="3434211644" sldId="1035"/>
        </pc:sldMkLst>
        <pc:spChg chg="mod">
          <ac:chgData name="mahendra.cdac@gmail.com" userId="036982265d87b8e5" providerId="LiveId" clId="{DCFE03A2-90D3-4AF6-8658-0B09ACCA80CC}" dt="2021-05-11T02:22:35.828" v="47" actId="20577"/>
          <ac:spMkLst>
            <pc:docMk/>
            <pc:sldMk cId="3434211644" sldId="1035"/>
            <ac:spMk id="3" creationId="{00000000-0000-0000-0000-000000000000}"/>
          </ac:spMkLst>
        </pc:spChg>
        <pc:spChg chg="del">
          <ac:chgData name="mahendra.cdac@gmail.com" userId="036982265d87b8e5" providerId="LiveId" clId="{DCFE03A2-90D3-4AF6-8658-0B09ACCA80CC}" dt="2021-05-11T02:22:03.517" v="21" actId="478"/>
          <ac:spMkLst>
            <pc:docMk/>
            <pc:sldMk cId="3434211644" sldId="1035"/>
            <ac:spMk id="57" creationId="{00000000-0000-0000-0000-000000000000}"/>
          </ac:spMkLst>
        </pc:spChg>
      </pc:sldChg>
      <pc:sldChg chg="delSp modSp add mod">
        <pc:chgData name="mahendra.cdac@gmail.com" userId="036982265d87b8e5" providerId="LiveId" clId="{DCFE03A2-90D3-4AF6-8658-0B09ACCA80CC}" dt="2021-05-11T02:47:35.604" v="220" actId="20577"/>
        <pc:sldMkLst>
          <pc:docMk/>
          <pc:sldMk cId="2339795873" sldId="1036"/>
        </pc:sldMkLst>
        <pc:spChg chg="mod">
          <ac:chgData name="mahendra.cdac@gmail.com" userId="036982265d87b8e5" providerId="LiveId" clId="{DCFE03A2-90D3-4AF6-8658-0B09ACCA80CC}" dt="2021-05-11T02:43:11.642" v="65" actId="20577"/>
          <ac:spMkLst>
            <pc:docMk/>
            <pc:sldMk cId="2339795873" sldId="1036"/>
            <ac:spMk id="15365" creationId="{00000000-0000-0000-0000-000000000000}"/>
          </ac:spMkLst>
        </pc:spChg>
        <pc:spChg chg="mod">
          <ac:chgData name="mahendra.cdac@gmail.com" userId="036982265d87b8e5" providerId="LiveId" clId="{DCFE03A2-90D3-4AF6-8658-0B09ACCA80CC}" dt="2021-05-11T02:47:35.604" v="220" actId="20577"/>
          <ac:spMkLst>
            <pc:docMk/>
            <pc:sldMk cId="2339795873" sldId="1036"/>
            <ac:spMk id="15366" creationId="{00000000-0000-0000-0000-000000000000}"/>
          </ac:spMkLst>
        </pc:spChg>
        <pc:graphicFrameChg chg="del">
          <ac:chgData name="mahendra.cdac@gmail.com" userId="036982265d87b8e5" providerId="LiveId" clId="{DCFE03A2-90D3-4AF6-8658-0B09ACCA80CC}" dt="2021-05-11T02:43:18.817" v="67" actId="478"/>
          <ac:graphicFrameMkLst>
            <pc:docMk/>
            <pc:sldMk cId="2339795873" sldId="1036"/>
            <ac:graphicFrameMk id="1536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http://www.it.uom.gr/teaching/deitel/chtp3_examples/ch08/fig08_02.c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http://www.it.uom.gr/teaching/deitel/chtp3_examples/ch08/fig08_06.c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http://www.it.uom.gr/teaching/deitel/chtp3_examples/ch08/fig08_27.c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http://www.it.uom.gr/teaching/deitel/chtp3_examples/ch08/fig08_27.c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http://www.it.uom.gr/teaching/deitel/chtp3_examples/ch08/fig08_32.c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http://www.it.uom.gr/teaching/deitel/chtp3_examples/ch08/fig08_37.c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3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4894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3305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0670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05418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 err="1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</a:t>
            </a: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 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str1[5]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*str2="ram07";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str3[5];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str1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(str1));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//String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str2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(str2));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//pointer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   str3 = "DESD";    //correct or Error or Warning???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9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getc</a:t>
            </a:r>
            <a:r>
              <a:rPr lang="en-US" altLang="en-US" sz="3200" b="1" dirty="0"/>
              <a:t> - </a:t>
            </a:r>
            <a:r>
              <a:rPr lang="en-US" altLang="en-US" sz="3200" b="1" dirty="0" err="1"/>
              <a:t>putc</a:t>
            </a:r>
            <a:endParaRPr lang="en-US" altLang="en-US" sz="3200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#include&lt;stdio.h&gt;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character: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c=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(stdin);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("Character entered: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c,stdout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73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getchar</a:t>
            </a:r>
            <a:r>
              <a:rPr lang="en-US" altLang="en-US" sz="3200" b="1" dirty="0"/>
              <a:t> - </a:t>
            </a:r>
            <a:r>
              <a:rPr lang="en-US" altLang="en-US" sz="3200" b="1" dirty="0" err="1"/>
              <a:t>putchar</a:t>
            </a:r>
            <a:endParaRPr lang="en-US" altLang="en-US" sz="3200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 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int r;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character: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 =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("Character entered: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 =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n%d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70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Strings – Intrinsic Functions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3428999"/>
          </a:xfrm>
        </p:spPr>
        <p:txBody>
          <a:bodyPr/>
          <a:lstStyle/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handling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Conversion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Input and Output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manipulation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functions</a:t>
            </a:r>
          </a:p>
          <a:p>
            <a:pPr marL="540000" indent="-5040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3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" name="Rectangle 31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Character Handling Library</a:t>
            </a:r>
          </a:p>
        </p:txBody>
      </p:sp>
      <p:sp>
        <p:nvSpPr>
          <p:cNvPr id="720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60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handling library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Includes the functions to perform useful tests and manipulations  on  characters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function receives a character 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an argument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times, a character can be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treated as an integer (ASCII)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 is normally have a value ‘-1’,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some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not allow to store negative numbers in integers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 File: </a:t>
            </a:r>
            <a:r>
              <a:rPr lang="en-US" alt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en-US" sz="2000" b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ctype.h</a:t>
            </a:r>
            <a:r>
              <a:rPr lang="en-US" alt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963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BB79B-3080-4E6C-8719-3E69D11A906B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68335"/>
              </p:ext>
            </p:extLst>
          </p:nvPr>
        </p:nvGraphicFramePr>
        <p:xfrm>
          <a:off x="-166688" y="1066800"/>
          <a:ext cx="9767888" cy="63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75401" imgH="5929582" progId="Word.Document.8">
                  <p:embed/>
                </p:oleObj>
              </mc:Choice>
              <mc:Fallback>
                <p:oleObj name="Document" r:id="rId2" imgW="9075401" imgH="5929582" progId="Word.Document.8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6688" y="1066800"/>
                        <a:ext cx="9767888" cy="638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Character Handling Library…</a:t>
            </a:r>
          </a:p>
        </p:txBody>
      </p:sp>
    </p:spTree>
    <p:extLst>
      <p:ext uri="{BB962C8B-B14F-4D97-AF65-F5344CB8AC3E}">
        <p14:creationId xmlns:p14="http://schemas.microsoft.com/office/powerpoint/2010/main" val="255726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Isdigit</a:t>
            </a:r>
            <a:r>
              <a:rPr lang="en-US" altLang="en-US" sz="3200" b="1" dirty="0"/>
              <a:t>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ctype.h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var1 = 'h';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char var2 = '2';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isdigit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(var1)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("var1 = %c is a digit\n", var1 );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("var1 = %c is not a digit\n", var1 );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if(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isdigit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(var2)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("var2 = %c is a digit\n", var2 );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("var2 = %c is not a digit\n", var2 );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40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toupper</a:t>
            </a:r>
            <a:r>
              <a:rPr lang="en-US" altLang="en-US" sz="3200" b="1" dirty="0"/>
              <a:t>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ctype.h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int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str[]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cdac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Acts";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while(str[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toupper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(str[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11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37C16486-FD97-48A5-AFD1-416D85C2228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2400" y="822618"/>
            <a:ext cx="8763000" cy="5335682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Using functions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and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/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'8' ) ? "8 is a " : "8 is not a ", "digit",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'#' ) ? "# is a " :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"# is not a ", "digit"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'A' ) ? "A is a " : "A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'b' ) ? "b is a " : "b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'&amp;' ) ? "&amp; is a " : "&amp;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'4' ) ? "4 is a " :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"4 is not a ", "letter"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1496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37C16486-FD97-48A5-AFD1-416D85C2228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5264" y="185722"/>
            <a:ext cx="8763000" cy="6443678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'A' ) ? "A is a " : "A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'8' ) ? "8 is a " : "8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'#' ) ? "# is a " : "#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'F' ) ? "F is a " : "F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'J' ) ? "J is a " : "J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'7' ) ? "7 is a " : "7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'$' ) ? "$ is a " : "$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'f' ) ? "f is a " : "f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50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Strings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D20D80E2-6586-4FCA-897A-40B8EE58FB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066800" y="152400"/>
            <a:ext cx="6781800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7028C0"/>
                </a:solidFill>
                <a:latin typeface="Courier New" pitchFamily="49" charset="0"/>
              </a:rPr>
              <a:t>Output: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isdigit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8 is a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# is not a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isalpha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 is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b is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&amp; is not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4 is not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isalnum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 is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8 is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# is not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isxdigit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F is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J is not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7 is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$ is not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f is a hexadecimal digit</a:t>
            </a:r>
          </a:p>
          <a:p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String Conversion Functions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1219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Conversion 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stdlib.h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(general utilities library)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 strings of digits to integer and floating-point values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26385"/>
              </p:ext>
            </p:extLst>
          </p:nvPr>
        </p:nvGraphicFramePr>
        <p:xfrm>
          <a:off x="381000" y="2514600"/>
          <a:ext cx="8610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35181" imgH="4241321" progId="Word.Document.8">
                  <p:embed/>
                </p:oleObj>
              </mc:Choice>
              <mc:Fallback>
                <p:oleObj name="Document" r:id="rId2" imgW="8835181" imgH="4241321" progId="Word.Document.8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6106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5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1143000" y="4743271"/>
            <a:ext cx="6781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Output: 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The string "99.0" converted to double is 99.000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The converted value divided by 2 is 49.500</a:t>
            </a:r>
          </a:p>
          <a:p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699701"/>
            <a:ext cx="8839200" cy="3693319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en-US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Using </a:t>
            </a:r>
            <a:r>
              <a:rPr lang="en-US" altLang="en-US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altLang="en-US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function*/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double d;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d =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"99.0" );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("%s%.3f\n%s%.3f\n", "The string \"99.0\" converted to 		double is ", d, "The converted value divided by 2   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is ", d/2.0 ); 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06319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C) Standard I/O Functions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manipulate characters and strings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 file is: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74212"/>
              </p:ext>
            </p:extLst>
          </p:nvPr>
        </p:nvGraphicFramePr>
        <p:xfrm>
          <a:off x="-519113" y="2209800"/>
          <a:ext cx="1019651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757520" imgH="4178160" progId="Word.Document.8">
                  <p:embed/>
                </p:oleObj>
              </mc:Choice>
              <mc:Fallback>
                <p:oleObj name="Document" r:id="rId2" imgW="10757520" imgH="4178160" progId="Word.Document.8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19113" y="2209800"/>
                        <a:ext cx="1019651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61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Gets and puts-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str[50];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a string 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gets(str);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entered: %s", 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puts(str);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66572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077200" cy="533400"/>
          </a:xfrm>
        </p:spPr>
        <p:txBody>
          <a:bodyPr/>
          <a:lstStyle/>
          <a:p>
            <a:r>
              <a:rPr lang="en-US" altLang="en-US" sz="3200" b="1" dirty="0"/>
              <a:t>d) String Manipulation Functions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781048"/>
            <a:ext cx="8229600" cy="2343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handling library has functions to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Manipulate string data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strings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Tokenize strings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 string length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99177"/>
              </p:ext>
            </p:extLst>
          </p:nvPr>
        </p:nvGraphicFramePr>
        <p:xfrm>
          <a:off x="277812" y="3351213"/>
          <a:ext cx="8866188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349560" imgH="3924360" progId="Word.Document.8">
                  <p:embed/>
                </p:oleObj>
              </mc:Choice>
              <mc:Fallback>
                <p:oleObj name="Document" r:id="rId2" imgW="9349560" imgH="3924360" progId="Word.Document.8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" y="3351213"/>
                        <a:ext cx="8866188" cy="365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87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656E9692-5AC8-405A-8A9C-097BAB237CA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14400" y="5181600"/>
            <a:ext cx="7620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info = Happy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s2 = New Year 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info, s2 ) = Happy New Year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strncat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s3, info, 6 ) = Happy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s3, info ) = Happy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Happy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New Year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490210"/>
            <a:ext cx="8991600" cy="4258464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Using </a:t>
            </a:r>
            <a:r>
              <a:rPr lang="en-IN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IN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info[ 20 ] = "Happy 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s2[] = "New Year 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s3[ 40 ] = "";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"info = %s\ns2 = %s\n", info, s2 );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info, s2 )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info, s2 )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(s3, info, 6 )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info, 6 )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85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077200" cy="533400"/>
          </a:xfrm>
        </p:spPr>
        <p:txBody>
          <a:bodyPr/>
          <a:lstStyle/>
          <a:p>
            <a:r>
              <a:rPr lang="en-US" altLang="en-US" sz="3200" b="1" dirty="0"/>
              <a:t>Class room work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2343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concatenate two strings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copy string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find length of string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9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e) Comparison Functions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Comparing strings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compares numeric ASCII codes of characters in string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int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strcmp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 *info,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 *s2 );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Compares string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negative number 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 &lt; s2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zero 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 == s2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a positive number 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 &gt; s2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int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strncmp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 *info,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 *s2, 	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);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Compares up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characters of string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values as above</a:t>
            </a:r>
          </a:p>
        </p:txBody>
      </p:sp>
    </p:spTree>
    <p:extLst>
      <p:ext uri="{BB962C8B-B14F-4D97-AF65-F5344CB8AC3E}">
        <p14:creationId xmlns:p14="http://schemas.microsoft.com/office/powerpoint/2010/main" val="4288983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f) Search Functions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34562"/>
              </p:ext>
            </p:extLst>
          </p:nvPr>
        </p:nvGraphicFramePr>
        <p:xfrm>
          <a:off x="-300040" y="838200"/>
          <a:ext cx="9956801" cy="982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26400" imgH="6170760" progId="Word.Document.8">
                  <p:embed/>
                </p:oleObj>
              </mc:Choice>
              <mc:Fallback>
                <p:oleObj name="Document" r:id="rId2" imgW="7826400" imgH="6170760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0040" y="838200"/>
                        <a:ext cx="9956801" cy="982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8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Characters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blocks of programs - Every program is a sequence of grouped characters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constant – One character surrounded by single quotes</a:t>
            </a:r>
          </a:p>
          <a:p>
            <a:pPr marL="1200150" lvl="4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‘A’, ‘?’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1143000" y="4951274"/>
            <a:ext cx="7620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string1 = The value is 3.14159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string2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aehi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lsTuv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The length of the initial segment of string1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containing only characters from string2 = 13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"/>
            <a:ext cx="8610600" cy="4504686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/*Using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strspn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char *string1 = "The value is 3.14159";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char *string2 = "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aehi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lsTuv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n%s%u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"string1 = ", string1, "string2 = ", string2,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"The length of the initial segment of string1",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"containing only characters from string2 = 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strspn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string1, string2 )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20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60318"/>
            <a:ext cx="8610600" cy="5335682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US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const char mains[20] = "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cdac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acts course";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const char sub[10] = "acts1";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*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endParaRPr lang="en-US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(mains, sub);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("The substring %s  is present in the main string  %s\n",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sub,mains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("The substring %s  is not present in the main string  %s\n", 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sub,mains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endParaRPr lang="en-US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return(0);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211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99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B5926-BD1B-4BFD-A8D5-CB0EC91236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g) Memory Functions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6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Functions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stdlib.h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Manipulate, compare, and search blocks of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manipulate any block of data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parameters are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*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pointer can be assigned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*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vice versa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*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be dereferenced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function receives a size argument specifying the number of bytes (characters) to process</a:t>
            </a:r>
          </a:p>
          <a:p>
            <a:pPr lvl="1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7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g) Memory Functions…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547496"/>
              </p:ext>
            </p:extLst>
          </p:nvPr>
        </p:nvGraphicFramePr>
        <p:xfrm>
          <a:off x="-171450" y="1082040"/>
          <a:ext cx="9696450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366920" imgH="6535080" progId="Word.Document.8">
                  <p:embed/>
                </p:oleObj>
              </mc:Choice>
              <mc:Fallback>
                <p:oleObj name="Document" r:id="rId2" imgW="10366920" imgH="6535080" progId="Word.Document.8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1450" y="1082040"/>
                        <a:ext cx="9696450" cy="548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711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85800" y="5562600"/>
            <a:ext cx="8001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The string in array x before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memmove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is: Home Sweet Home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The string in array x after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memmove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is:  Sweet Home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Home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23715"/>
            <a:ext cx="8686800" cy="4781685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/*Using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memmove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x[] = "Home Sweet Home";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"The string in array x before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memmove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is: ", x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"The string in array x after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memmove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is: 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b="1" i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memmove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x, &amp;x[ 5 ], 10 ) );</a:t>
            </a:r>
          </a:p>
          <a:p>
            <a:pPr algn="just"/>
            <a:endParaRPr lang="en-IN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651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h) Other Functions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3200399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strerror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int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errornum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 system-dependent error message based on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errornum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pointer to the string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strlen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 *s );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the number of characters (before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 string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12412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609600" y="4126468"/>
            <a:ext cx="8001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No such file or directory</a:t>
            </a:r>
          </a:p>
          <a:p>
            <a:pPr eaLnBrk="1" hangingPunct="1"/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Note: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The error message related to the error number 2 is “No file or directory”.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848015"/>
            <a:ext cx="5029200" cy="2842692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/*Using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endParaRPr lang="en-IN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"%s\n",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( 2 )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sequence of characters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treated as a single unit, called as string.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include letters, digits and special characters (*, /, $)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literal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 constant) - written in double quotes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"Hello"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arrays of characters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- </a:t>
            </a: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pointer to first character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string - is the address of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33820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en-US" sz="3200" b="1" dirty="0"/>
              <a:t>Distinction Between Characters and Strings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419600"/>
          </a:xfrm>
        </p:spPr>
        <p:txBody>
          <a:bodyPr/>
          <a:lstStyle/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representation of a char (e.g., ‘A’) and a string (e.g., “A”) is completely different.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is an array of characters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ended with the null character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pSp>
        <p:nvGrpSpPr>
          <p:cNvPr id="762890" name="Group 10"/>
          <p:cNvGrpSpPr>
            <a:grpSpLocks/>
          </p:cNvGrpSpPr>
          <p:nvPr/>
        </p:nvGrpSpPr>
        <p:grpSpPr bwMode="auto">
          <a:xfrm>
            <a:off x="1260475" y="3710942"/>
            <a:ext cx="2447925" cy="1017588"/>
            <a:chOff x="794" y="2870"/>
            <a:chExt cx="1542" cy="641"/>
          </a:xfrm>
        </p:grpSpPr>
        <p:sp>
          <p:nvSpPr>
            <p:cNvPr id="762886" name="Rectangle 6"/>
            <p:cNvSpPr>
              <a:spLocks noChangeArrowheads="1"/>
            </p:cNvSpPr>
            <p:nvPr/>
          </p:nvSpPr>
          <p:spPr bwMode="auto">
            <a:xfrm>
              <a:off x="1339" y="2870"/>
              <a:ext cx="318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762888" name="Text Box 8"/>
            <p:cNvSpPr txBox="1">
              <a:spLocks noChangeArrowheads="1"/>
            </p:cNvSpPr>
            <p:nvPr/>
          </p:nvSpPr>
          <p:spPr bwMode="auto">
            <a:xfrm>
              <a:off x="794" y="3278"/>
              <a:ext cx="15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800000"/>
                  </a:solidFill>
                </a:rPr>
                <a:t>Character ‘A’</a:t>
              </a:r>
            </a:p>
          </p:txBody>
        </p:sp>
      </p:grp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5292725" y="3733798"/>
            <a:ext cx="2447925" cy="993775"/>
            <a:chOff x="3334" y="2870"/>
            <a:chExt cx="1542" cy="626"/>
          </a:xfrm>
        </p:grpSpPr>
        <p:sp>
          <p:nvSpPr>
            <p:cNvPr id="762884" name="Rectangle 4"/>
            <p:cNvSpPr>
              <a:spLocks noChangeArrowheads="1"/>
            </p:cNvSpPr>
            <p:nvPr/>
          </p:nvSpPr>
          <p:spPr bwMode="auto">
            <a:xfrm>
              <a:off x="3743" y="2870"/>
              <a:ext cx="318" cy="2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762885" name="Rectangle 5"/>
            <p:cNvSpPr>
              <a:spLocks noChangeArrowheads="1"/>
            </p:cNvSpPr>
            <p:nvPr/>
          </p:nvSpPr>
          <p:spPr bwMode="auto">
            <a:xfrm>
              <a:off x="4061" y="2870"/>
              <a:ext cx="31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762887" name="Rectangle 7"/>
            <p:cNvSpPr>
              <a:spLocks noChangeArrowheads="1"/>
            </p:cNvSpPr>
            <p:nvPr/>
          </p:nvSpPr>
          <p:spPr bwMode="auto">
            <a:xfrm>
              <a:off x="4112" y="2870"/>
              <a:ext cx="311" cy="2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\0</a:t>
              </a:r>
            </a:p>
          </p:txBody>
        </p:sp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3334" y="3263"/>
              <a:ext cx="15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800000"/>
                  </a:solidFill>
                </a:rPr>
                <a:t>String “A”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/>
          <a:lstStyle/>
          <a:p>
            <a:r>
              <a:rPr lang="en-US" altLang="en-US" dirty="0"/>
              <a:t>Memory Storage for a String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is always ended with a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 character ‘\0’.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characters after the null character are ignored.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[20] = “Initial value”;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0825" y="3835400"/>
            <a:ext cx="8569325" cy="889000"/>
            <a:chOff x="250825" y="3200400"/>
            <a:chExt cx="8569325" cy="889000"/>
          </a:xfrm>
        </p:grpSpPr>
        <p:sp>
          <p:nvSpPr>
            <p:cNvPr id="754710" name="Rectangle 22"/>
            <p:cNvSpPr>
              <a:spLocks noChangeArrowheads="1"/>
            </p:cNvSpPr>
            <p:nvPr/>
          </p:nvSpPr>
          <p:spPr bwMode="auto">
            <a:xfrm>
              <a:off x="6804025" y="362712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0825" y="3200400"/>
              <a:ext cx="8569325" cy="889000"/>
              <a:chOff x="250825" y="4581525"/>
              <a:chExt cx="8569325" cy="8890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2413" y="5013325"/>
                <a:ext cx="8567737" cy="457200"/>
                <a:chOff x="252413" y="5013325"/>
                <a:chExt cx="8567737" cy="457200"/>
              </a:xfrm>
            </p:grpSpPr>
            <p:sp>
              <p:nvSpPr>
                <p:cNvPr id="754692" name="Rectangle 4"/>
                <p:cNvSpPr>
                  <a:spLocks noChangeArrowheads="1"/>
                </p:cNvSpPr>
                <p:nvPr/>
              </p:nvSpPr>
              <p:spPr bwMode="auto">
                <a:xfrm>
                  <a:off x="7556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n</a:t>
                  </a:r>
                </a:p>
              </p:txBody>
            </p:sp>
            <p:sp>
              <p:nvSpPr>
                <p:cNvPr id="754693" name="Rectangle 5"/>
                <p:cNvSpPr>
                  <a:spLocks noChangeArrowheads="1"/>
                </p:cNvSpPr>
                <p:nvPr/>
              </p:nvSpPr>
              <p:spPr bwMode="auto">
                <a:xfrm>
                  <a:off x="12604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4" name="Rectangle 6"/>
                <p:cNvSpPr>
                  <a:spLocks noChangeArrowheads="1"/>
                </p:cNvSpPr>
                <p:nvPr/>
              </p:nvSpPr>
              <p:spPr bwMode="auto">
                <a:xfrm>
                  <a:off x="17637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t</a:t>
                  </a:r>
                </a:p>
              </p:txBody>
            </p:sp>
            <p:sp>
              <p:nvSpPr>
                <p:cNvPr id="754695" name="Rectangle 7"/>
                <p:cNvSpPr>
                  <a:spLocks noChangeArrowheads="1"/>
                </p:cNvSpPr>
                <p:nvPr/>
              </p:nvSpPr>
              <p:spPr bwMode="auto">
                <a:xfrm>
                  <a:off x="22669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6" name="Rectangle 8"/>
                <p:cNvSpPr>
                  <a:spLocks noChangeArrowheads="1"/>
                </p:cNvSpPr>
                <p:nvPr/>
              </p:nvSpPr>
              <p:spPr bwMode="auto">
                <a:xfrm>
                  <a:off x="27717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697" name="Rectangle 9"/>
                <p:cNvSpPr>
                  <a:spLocks noChangeArrowheads="1"/>
                </p:cNvSpPr>
                <p:nvPr/>
              </p:nvSpPr>
              <p:spPr bwMode="auto">
                <a:xfrm>
                  <a:off x="32766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82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754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30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  <p:sp>
              <p:nvSpPr>
                <p:cNvPr id="7547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879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7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27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7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7943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u</a:t>
                  </a:r>
                </a:p>
              </p:txBody>
            </p:sp>
            <p:sp>
              <p:nvSpPr>
                <p:cNvPr id="75470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992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754711" name="Rectangle 23"/>
                <p:cNvSpPr>
                  <a:spLocks noChangeArrowheads="1"/>
                </p:cNvSpPr>
                <p:nvPr/>
              </p:nvSpPr>
              <p:spPr bwMode="auto">
                <a:xfrm>
                  <a:off x="73088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8105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3" name="Rectangle 25"/>
                <p:cNvSpPr>
                  <a:spLocks noChangeArrowheads="1"/>
                </p:cNvSpPr>
                <p:nvPr/>
              </p:nvSpPr>
              <p:spPr bwMode="auto">
                <a:xfrm>
                  <a:off x="83153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…</a:t>
                  </a:r>
                </a:p>
              </p:txBody>
            </p:sp>
            <p:sp>
              <p:nvSpPr>
                <p:cNvPr id="7547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24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I</a:t>
                  </a:r>
                </a:p>
              </p:txBody>
            </p:sp>
            <p:sp>
              <p:nvSpPr>
                <p:cNvPr id="754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013325"/>
                  <a:ext cx="431800" cy="457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\0</a:t>
                  </a:r>
                </a:p>
              </p:txBody>
            </p:sp>
          </p:grpSp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250825" y="45815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[0]</a:t>
                </a:r>
              </a:p>
            </p:txBody>
          </p:sp>
          <p:sp>
            <p:nvSpPr>
              <p:cNvPr id="754717" name="Text Box 29"/>
              <p:cNvSpPr txBox="1">
                <a:spLocks noChangeArrowheads="1"/>
              </p:cNvSpPr>
              <p:nvPr/>
            </p:nvSpPr>
            <p:spPr bwMode="auto">
              <a:xfrm>
                <a:off x="6732588" y="4581525"/>
                <a:ext cx="792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[13]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- Declarations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declarations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as a character array or a variable of type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name[] = “ram";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nameptr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“ram";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strings represented as character arrays end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'\0‘ (A NULL Character)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read string as input?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input into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name[]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need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(because a string is a pointer)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give one character of array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641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//========================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//Read and write a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//========================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name[5];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nEnter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your name: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nMy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Name is: %s\n\n", 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7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#include &lt;</a:t>
            </a: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stdio.h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int main ()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char name[6] = {'A', 'C', '\0', 'T', 'S', '\0'};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printf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("message: %s\n", name );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return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kern="1200" dirty="0">
              <a:solidFill>
                <a:srgbClr val="1A1A7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190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12049</TotalTime>
  <Words>2858</Words>
  <Application>Microsoft Office PowerPoint</Application>
  <PresentationFormat>On-screen Show (4:3)</PresentationFormat>
  <Paragraphs>430</Paragraphs>
  <Slides>38</Slides>
  <Notes>8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Algerian</vt:lpstr>
      <vt:lpstr>Arial</vt:lpstr>
      <vt:lpstr>AvantGarde</vt:lpstr>
      <vt:lpstr>Bookman Old Style</vt:lpstr>
      <vt:lpstr>Calibri</vt:lpstr>
      <vt:lpstr>Courier New</vt:lpstr>
      <vt:lpstr>GillSans</vt:lpstr>
      <vt:lpstr>Imprint MT Shadow</vt:lpstr>
      <vt:lpstr>Verdana</vt:lpstr>
      <vt:lpstr>Wingdings</vt:lpstr>
      <vt:lpstr>Wingdings 2</vt:lpstr>
      <vt:lpstr>verygood</vt:lpstr>
      <vt:lpstr>Title &amp; Subtitle copy</vt:lpstr>
      <vt:lpstr>Document</vt:lpstr>
      <vt:lpstr>PowerPoint Presentation</vt:lpstr>
      <vt:lpstr>PowerPoint Presentation</vt:lpstr>
      <vt:lpstr>Characters and strings</vt:lpstr>
      <vt:lpstr>Characters and strings</vt:lpstr>
      <vt:lpstr>Distinction Between Characters and Strings</vt:lpstr>
      <vt:lpstr>Memory Storage for a String</vt:lpstr>
      <vt:lpstr>Strings - Declarations</vt:lpstr>
      <vt:lpstr>Strings – Reading and writing</vt:lpstr>
      <vt:lpstr>Strings </vt:lpstr>
      <vt:lpstr>Strings – Reading and writing</vt:lpstr>
      <vt:lpstr>getc - putc</vt:lpstr>
      <vt:lpstr>getchar - putchar</vt:lpstr>
      <vt:lpstr>Strings – Intrinsic Functions</vt:lpstr>
      <vt:lpstr>a) Character Handling Library</vt:lpstr>
      <vt:lpstr>a) Character Handling Library…</vt:lpstr>
      <vt:lpstr>Isdigit- example</vt:lpstr>
      <vt:lpstr>toupper- example</vt:lpstr>
      <vt:lpstr>PowerPoint Presentation</vt:lpstr>
      <vt:lpstr>PowerPoint Presentation</vt:lpstr>
      <vt:lpstr>PowerPoint Presentation</vt:lpstr>
      <vt:lpstr>b) String Conversion Functions</vt:lpstr>
      <vt:lpstr>PowerPoint Presentation</vt:lpstr>
      <vt:lpstr>C) Standard I/O Functions</vt:lpstr>
      <vt:lpstr>Gets and puts- example</vt:lpstr>
      <vt:lpstr>d) String Manipulation Functions</vt:lpstr>
      <vt:lpstr>PowerPoint Presentation</vt:lpstr>
      <vt:lpstr>Class room work</vt:lpstr>
      <vt:lpstr>e) Comparison Functions</vt:lpstr>
      <vt:lpstr>f) Search Functions</vt:lpstr>
      <vt:lpstr>PowerPoint Presentation</vt:lpstr>
      <vt:lpstr>PowerPoint Presentation</vt:lpstr>
      <vt:lpstr>PowerPoint Presentation</vt:lpstr>
      <vt:lpstr>g) Memory Functions</vt:lpstr>
      <vt:lpstr>g) Memory Functions…</vt:lpstr>
      <vt:lpstr>PowerPoint Presentation</vt:lpstr>
      <vt:lpstr>h) Other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mahendra.cdac@gmail.com</cp:lastModifiedBy>
  <cp:revision>4508</cp:revision>
  <dcterms:created xsi:type="dcterms:W3CDTF">2012-06-25T07:19:09Z</dcterms:created>
  <dcterms:modified xsi:type="dcterms:W3CDTF">2021-05-11T07:39:26Z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