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17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9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6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2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91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8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19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823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261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7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8543DE-3700-4D45-A559-375CBA22C9F6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3D34F94-9396-4B93-9E40-AFC15D21DC6F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9D46-7E5A-4091-8530-99F302B7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60" y="1122363"/>
            <a:ext cx="3860800" cy="4181157"/>
          </a:xfrm>
        </p:spPr>
        <p:txBody>
          <a:bodyPr>
            <a:normAutofit/>
          </a:bodyPr>
          <a:lstStyle/>
          <a:p>
            <a:r>
              <a:rPr lang="en-AU" dirty="0"/>
              <a:t>Data exploration and modelling project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13A0F-BF45-477D-B814-DAFCB8117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240" y="3566160"/>
            <a:ext cx="3860800" cy="2561923"/>
          </a:xfrm>
        </p:spPr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S3344545 </a:t>
            </a:r>
            <a:r>
              <a:rPr lang="en-AU" dirty="0" err="1"/>
              <a:t>Gauravdeep</a:t>
            </a:r>
            <a:r>
              <a:rPr lang="en-AU" dirty="0"/>
              <a:t> Rana</a:t>
            </a:r>
          </a:p>
          <a:p>
            <a:r>
              <a:rPr lang="en-AU" dirty="0"/>
              <a:t>S3737886 Vinay Nagamangala </a:t>
            </a:r>
            <a:r>
              <a:rPr lang="en-AU" dirty="0" err="1"/>
              <a:t>Rame</a:t>
            </a:r>
            <a:r>
              <a:rPr lang="en-AU" dirty="0"/>
              <a:t> Gowda</a:t>
            </a:r>
          </a:p>
        </p:txBody>
      </p:sp>
    </p:spTree>
    <p:extLst>
      <p:ext uri="{BB962C8B-B14F-4D97-AF65-F5344CB8AC3E}">
        <p14:creationId xmlns:p14="http://schemas.microsoft.com/office/powerpoint/2010/main" val="237110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B31F-7DBC-436B-A4CC-09780181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4"/>
            <a:ext cx="9627268" cy="2190897"/>
          </a:xfrm>
        </p:spPr>
        <p:txBody>
          <a:bodyPr>
            <a:normAutofit/>
          </a:bodyPr>
          <a:lstStyle/>
          <a:p>
            <a:r>
              <a:rPr lang="en-AU" dirty="0"/>
              <a:t>Data 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8CC5-B803-4F9E-82B2-DB26C925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ym typeface="Wingdings" panose="05000000000000000000" pitchFamily="2" charset="2"/>
              </a:rPr>
              <a:t>Data collection – through UCI machine learning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ym typeface="Wingdings" panose="05000000000000000000" pitchFamily="2" charset="2"/>
              </a:rPr>
              <a:t>Data exploration – choosing columns with most significance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ym typeface="Wingdings" panose="05000000000000000000" pitchFamily="2" charset="2"/>
              </a:rPr>
              <a:t>Data formatting – changing the columns to categories for visual representation and to integers for machine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ym typeface="Wingdings" panose="05000000000000000000" pitchFamily="2" charset="2"/>
              </a:rPr>
              <a:t>Data quality – checking for data for any anomalies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ym typeface="Wingdings" panose="05000000000000000000" pitchFamily="2" charset="2"/>
              </a:rPr>
              <a:t>Feature Engineering – converting raw data into more useful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ym typeface="Wingdings" panose="05000000000000000000" pitchFamily="2" charset="2"/>
              </a:rPr>
              <a:t>Data splitting – splitting the data into training and evaluation sets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27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5B0-B588-47A4-9218-37AC14E3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843895"/>
          </a:xfrm>
        </p:spPr>
        <p:txBody>
          <a:bodyPr>
            <a:normAutofit fontScale="90000"/>
          </a:bodyPr>
          <a:lstStyle/>
          <a:p>
            <a:r>
              <a:rPr lang="en-AU" dirty="0"/>
              <a:t>Data Set – factors effecting student’s maths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3B14-5B92-40E7-AA97-019A100B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2103120"/>
            <a:ext cx="11633151" cy="398678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                                                            </a:t>
            </a:r>
            <a:r>
              <a:rPr lang="en-AU" dirty="0">
                <a:sym typeface="Wingdings" panose="05000000000000000000" pitchFamily="2" charset="2"/>
              </a:rPr>
              <a:t></a:t>
            </a:r>
            <a:r>
              <a:rPr lang="en-AU" dirty="0"/>
              <a:t> Main factors taken into consideration – </a:t>
            </a:r>
          </a:p>
          <a:p>
            <a:pPr marL="0" indent="0">
              <a:buNone/>
            </a:pPr>
            <a:r>
              <a:rPr lang="en-AU" dirty="0"/>
              <a:t>                                                                            </a:t>
            </a:r>
            <a:r>
              <a:rPr lang="en-AU" dirty="0">
                <a:sym typeface="Wingdings" panose="05000000000000000000" pitchFamily="2" charset="2"/>
              </a:rPr>
              <a:t> # Parent’s education and quality of family relations</a:t>
            </a: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                                                                             # Access to internet, school and family support</a:t>
            </a: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                                                                             # Past failures, absenteeism and willingness </a:t>
            </a: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                                                                             # extra curricular activities and study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065F32-C99C-4068-8C2B-0DCBB05C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4563198"/>
            <a:ext cx="3150886" cy="221758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85ED1E6-3C7C-42EB-A246-53CDF32B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32" y="4559557"/>
            <a:ext cx="3385136" cy="2097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11A26-459D-47D5-90A1-290248CC6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663" y="4559557"/>
            <a:ext cx="3437495" cy="23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3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150B-77C9-4F86-A32F-5712F80F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F4B8-A308-4E53-BF92-76720D27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622" y="1732547"/>
            <a:ext cx="10324650" cy="4940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Hypothesis</a:t>
            </a:r>
          </a:p>
          <a:p>
            <a:r>
              <a:rPr lang="en-AU" dirty="0"/>
              <a:t>Study time, family/school support, extra curricular activities, internet access and parents education have positive impact on final results.</a:t>
            </a:r>
          </a:p>
          <a:p>
            <a:r>
              <a:rPr lang="en-AU" dirty="0"/>
              <a:t>Alcohol consumption, staying in rural area, separated parents, past failures and absenteeism have negative impact on final results</a:t>
            </a:r>
          </a:p>
          <a:p>
            <a:pPr marL="0" indent="0">
              <a:buNone/>
            </a:pPr>
            <a:r>
              <a:rPr lang="en-AU" dirty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 Most families have good relations but bad relation is more prevalent in urban areas.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More study time and  family support result in better grades.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Extra paid classes result in less failures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Extra curricular activities result in less absenteeism.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Fathers with no education have kids with highest grades, closely followed by those who have higher education. While mothers with higher education have kids with highest grades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125619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100</TotalTime>
  <Words>251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Schoolbook</vt:lpstr>
      <vt:lpstr>Corbel</vt:lpstr>
      <vt:lpstr>Wingdings</vt:lpstr>
      <vt:lpstr>Feathered</vt:lpstr>
      <vt:lpstr>Data exploration and modelling project  </vt:lpstr>
      <vt:lpstr>Data preparation steps</vt:lpstr>
      <vt:lpstr>Data Set – factors effecting student’s maths grades</vt:lpstr>
      <vt:lpstr>Observations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modelling project</dc:title>
  <dc:creator>groovy rana</dc:creator>
  <cp:lastModifiedBy>groovy rana</cp:lastModifiedBy>
  <cp:revision>11</cp:revision>
  <dcterms:created xsi:type="dcterms:W3CDTF">2019-06-02T06:04:56Z</dcterms:created>
  <dcterms:modified xsi:type="dcterms:W3CDTF">2019-06-02T09:09:56Z</dcterms:modified>
</cp:coreProperties>
</file>