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E7807-A204-4CB0-9FA6-C785844FB8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43609F-5555-4A66-82D8-B4572E4052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Image-based Disease Prediction using CNN model</a:t>
          </a:r>
        </a:p>
      </dgm:t>
    </dgm:pt>
    <dgm:pt modelId="{13C4B8B2-D74B-424A-AA23-1400F7F8FE2C}" type="parTrans" cxnId="{A7F369EA-D07F-4E0D-A0C8-CDBED12EA329}">
      <dgm:prSet/>
      <dgm:spPr/>
      <dgm:t>
        <a:bodyPr/>
        <a:lstStyle/>
        <a:p>
          <a:endParaRPr lang="en-US"/>
        </a:p>
      </dgm:t>
    </dgm:pt>
    <dgm:pt modelId="{AD177ECC-2A78-4828-AF66-4625D79CFCF4}" type="sibTrans" cxnId="{A7F369EA-D07F-4E0D-A0C8-CDBED12EA329}">
      <dgm:prSet/>
      <dgm:spPr/>
      <dgm:t>
        <a:bodyPr/>
        <a:lstStyle/>
        <a:p>
          <a:endParaRPr lang="en-US"/>
        </a:p>
      </dgm:t>
    </dgm:pt>
    <dgm:pt modelId="{ADD2EAC0-7001-4547-91EF-461C2C1508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FastAPI</a:t>
          </a:r>
          <a:r>
            <a:rPr lang="en-US" dirty="0"/>
            <a:t> backend with /analyze-image route</a:t>
          </a:r>
        </a:p>
      </dgm:t>
    </dgm:pt>
    <dgm:pt modelId="{BE87C282-5BCC-48D4-BF49-51BC2DD5923E}" type="parTrans" cxnId="{5210B248-71C9-49C9-A077-1F7435259377}">
      <dgm:prSet/>
      <dgm:spPr/>
      <dgm:t>
        <a:bodyPr/>
        <a:lstStyle/>
        <a:p>
          <a:endParaRPr lang="en-US"/>
        </a:p>
      </dgm:t>
    </dgm:pt>
    <dgm:pt modelId="{2CB13D33-5D96-4495-9A95-6F14D9AD75AF}" type="sibTrans" cxnId="{5210B248-71C9-49C9-A077-1F7435259377}">
      <dgm:prSet/>
      <dgm:spPr/>
      <dgm:t>
        <a:bodyPr/>
        <a:lstStyle/>
        <a:p>
          <a:endParaRPr lang="en-US"/>
        </a:p>
      </dgm:t>
    </dgm:pt>
    <dgm:pt modelId="{45E67125-3219-4716-B7E8-9A457AC717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Azure OpenAI deployment attempted</a:t>
          </a:r>
        </a:p>
      </dgm:t>
    </dgm:pt>
    <dgm:pt modelId="{8D06CDE4-BAE9-48E7-B6E0-F635ECCB7A0D}" type="parTrans" cxnId="{4112E868-7093-44E1-8664-ADEE242E5C91}">
      <dgm:prSet/>
      <dgm:spPr/>
      <dgm:t>
        <a:bodyPr/>
        <a:lstStyle/>
        <a:p>
          <a:endParaRPr lang="en-US"/>
        </a:p>
      </dgm:t>
    </dgm:pt>
    <dgm:pt modelId="{0C2A9C48-DF12-40F9-A623-1D2C3841A357}" type="sibTrans" cxnId="{4112E868-7093-44E1-8664-ADEE242E5C91}">
      <dgm:prSet/>
      <dgm:spPr/>
      <dgm:t>
        <a:bodyPr/>
        <a:lstStyle/>
        <a:p>
          <a:endParaRPr lang="en-US"/>
        </a:p>
      </dgm:t>
    </dgm:pt>
    <dgm:pt modelId="{52F63A44-7DE4-405F-BFB3-818880FC18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chat route defined and tested with POSTMAN</a:t>
          </a:r>
        </a:p>
      </dgm:t>
    </dgm:pt>
    <dgm:pt modelId="{60463C33-B6D8-4E9D-87EF-175E419B04AC}" type="parTrans" cxnId="{53C88F07-A92C-4A09-8B36-9D220E398D93}">
      <dgm:prSet/>
      <dgm:spPr/>
      <dgm:t>
        <a:bodyPr/>
        <a:lstStyle/>
        <a:p>
          <a:endParaRPr lang="en-US"/>
        </a:p>
      </dgm:t>
    </dgm:pt>
    <dgm:pt modelId="{E5A85AB8-ED4C-4708-82EB-A95B2A3F1750}" type="sibTrans" cxnId="{53C88F07-A92C-4A09-8B36-9D220E398D93}">
      <dgm:prSet/>
      <dgm:spPr/>
      <dgm:t>
        <a:bodyPr/>
        <a:lstStyle/>
        <a:p>
          <a:endParaRPr lang="en-US"/>
        </a:p>
      </dgm:t>
    </dgm:pt>
    <dgm:pt modelId="{E7E2D0FE-4770-4AA2-8D9B-AFED6E32AC2F}" type="pres">
      <dgm:prSet presAssocID="{AEBE7807-A204-4CB0-9FA6-C785844FB840}" presName="root" presStyleCnt="0">
        <dgm:presLayoutVars>
          <dgm:dir/>
          <dgm:resizeHandles val="exact"/>
        </dgm:presLayoutVars>
      </dgm:prSet>
      <dgm:spPr/>
    </dgm:pt>
    <dgm:pt modelId="{068B369F-14CF-4573-B8A7-DAF574872817}" type="pres">
      <dgm:prSet presAssocID="{4F43609F-5555-4A66-82D8-B4572E4052BE}" presName="compNode" presStyleCnt="0"/>
      <dgm:spPr/>
    </dgm:pt>
    <dgm:pt modelId="{567CDCF4-C3A6-4858-9880-B65027C58E7A}" type="pres">
      <dgm:prSet presAssocID="{4F43609F-5555-4A66-82D8-B4572E4052BE}" presName="iconBgRect" presStyleLbl="bgShp" presStyleIdx="0" presStyleCnt="4"/>
      <dgm:spPr/>
    </dgm:pt>
    <dgm:pt modelId="{DB1F7D18-1BAC-4107-BD8F-60ED04B3541C}" type="pres">
      <dgm:prSet presAssocID="{4F43609F-5555-4A66-82D8-B4572E4052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75801ED-4398-435E-8211-DDDAF1F9E114}" type="pres">
      <dgm:prSet presAssocID="{4F43609F-5555-4A66-82D8-B4572E4052BE}" presName="spaceRect" presStyleCnt="0"/>
      <dgm:spPr/>
    </dgm:pt>
    <dgm:pt modelId="{602B3D73-C1D0-46C4-91E9-A60E1A2C6541}" type="pres">
      <dgm:prSet presAssocID="{4F43609F-5555-4A66-82D8-B4572E4052BE}" presName="textRect" presStyleLbl="revTx" presStyleIdx="0" presStyleCnt="4">
        <dgm:presLayoutVars>
          <dgm:chMax val="1"/>
          <dgm:chPref val="1"/>
        </dgm:presLayoutVars>
      </dgm:prSet>
      <dgm:spPr/>
    </dgm:pt>
    <dgm:pt modelId="{C6B5A062-D896-481C-A190-3D174DDE2EF0}" type="pres">
      <dgm:prSet presAssocID="{AD177ECC-2A78-4828-AF66-4625D79CFCF4}" presName="sibTrans" presStyleCnt="0"/>
      <dgm:spPr/>
    </dgm:pt>
    <dgm:pt modelId="{2CA79CD6-6620-4019-BFB8-B2A0539A470A}" type="pres">
      <dgm:prSet presAssocID="{ADD2EAC0-7001-4547-91EF-461C2C150847}" presName="compNode" presStyleCnt="0"/>
      <dgm:spPr/>
    </dgm:pt>
    <dgm:pt modelId="{592320E7-5CB6-4CD7-A9E2-593B6D70D6E1}" type="pres">
      <dgm:prSet presAssocID="{ADD2EAC0-7001-4547-91EF-461C2C150847}" presName="iconBgRect" presStyleLbl="bgShp" presStyleIdx="1" presStyleCnt="4"/>
      <dgm:spPr/>
    </dgm:pt>
    <dgm:pt modelId="{B27408AC-4C5A-4242-A862-C0491ECF95A2}" type="pres">
      <dgm:prSet presAssocID="{ADD2EAC0-7001-4547-91EF-461C2C1508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EEA609-AF99-49BE-A598-2CBE24A554A6}" type="pres">
      <dgm:prSet presAssocID="{ADD2EAC0-7001-4547-91EF-461C2C150847}" presName="spaceRect" presStyleCnt="0"/>
      <dgm:spPr/>
    </dgm:pt>
    <dgm:pt modelId="{0DDCCDB4-EC5C-4050-9A11-D1EB8DF6764B}" type="pres">
      <dgm:prSet presAssocID="{ADD2EAC0-7001-4547-91EF-461C2C150847}" presName="textRect" presStyleLbl="revTx" presStyleIdx="1" presStyleCnt="4">
        <dgm:presLayoutVars>
          <dgm:chMax val="1"/>
          <dgm:chPref val="1"/>
        </dgm:presLayoutVars>
      </dgm:prSet>
      <dgm:spPr/>
    </dgm:pt>
    <dgm:pt modelId="{A435719C-BF6E-443F-A93C-748597559ACD}" type="pres">
      <dgm:prSet presAssocID="{2CB13D33-5D96-4495-9A95-6F14D9AD75AF}" presName="sibTrans" presStyleCnt="0"/>
      <dgm:spPr/>
    </dgm:pt>
    <dgm:pt modelId="{8FEB5DC6-51C7-497F-B197-5B6DAC2FED1B}" type="pres">
      <dgm:prSet presAssocID="{45E67125-3219-4716-B7E8-9A457AC71707}" presName="compNode" presStyleCnt="0"/>
      <dgm:spPr/>
    </dgm:pt>
    <dgm:pt modelId="{A1D26631-BF50-48AA-B0F1-A064F38413BC}" type="pres">
      <dgm:prSet presAssocID="{45E67125-3219-4716-B7E8-9A457AC71707}" presName="iconBgRect" presStyleLbl="bgShp" presStyleIdx="2" presStyleCnt="4"/>
      <dgm:spPr/>
    </dgm:pt>
    <dgm:pt modelId="{21CE3330-DE7B-4B8E-B343-658AC14D11C6}" type="pres">
      <dgm:prSet presAssocID="{45E67125-3219-4716-B7E8-9A457AC717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5052B4-05F0-4D4C-81A0-E98F8F1A82DE}" type="pres">
      <dgm:prSet presAssocID="{45E67125-3219-4716-B7E8-9A457AC71707}" presName="spaceRect" presStyleCnt="0"/>
      <dgm:spPr/>
    </dgm:pt>
    <dgm:pt modelId="{A11F03AD-9353-4B38-BA8D-591403D70E38}" type="pres">
      <dgm:prSet presAssocID="{45E67125-3219-4716-B7E8-9A457AC71707}" presName="textRect" presStyleLbl="revTx" presStyleIdx="2" presStyleCnt="4">
        <dgm:presLayoutVars>
          <dgm:chMax val="1"/>
          <dgm:chPref val="1"/>
        </dgm:presLayoutVars>
      </dgm:prSet>
      <dgm:spPr/>
    </dgm:pt>
    <dgm:pt modelId="{F55C39F7-5D7C-44B3-AA5B-66A18F8D39A7}" type="pres">
      <dgm:prSet presAssocID="{0C2A9C48-DF12-40F9-A623-1D2C3841A357}" presName="sibTrans" presStyleCnt="0"/>
      <dgm:spPr/>
    </dgm:pt>
    <dgm:pt modelId="{56930DAC-BC2C-49BC-BDD8-0AFDDBF00AF5}" type="pres">
      <dgm:prSet presAssocID="{52F63A44-7DE4-405F-BFB3-818880FC189A}" presName="compNode" presStyleCnt="0"/>
      <dgm:spPr/>
    </dgm:pt>
    <dgm:pt modelId="{447E8BAA-6AFC-4A91-BA3C-2845A0655922}" type="pres">
      <dgm:prSet presAssocID="{52F63A44-7DE4-405F-BFB3-818880FC189A}" presName="iconBgRect" presStyleLbl="bgShp" presStyleIdx="3" presStyleCnt="4"/>
      <dgm:spPr/>
    </dgm:pt>
    <dgm:pt modelId="{CEC3B61A-1910-41C8-9E3B-8E33ED6B0CE6}" type="pres">
      <dgm:prSet presAssocID="{52F63A44-7DE4-405F-BFB3-818880FC18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AAAF7446-A739-4DFB-AC97-28563AFF7BB6}" type="pres">
      <dgm:prSet presAssocID="{52F63A44-7DE4-405F-BFB3-818880FC189A}" presName="spaceRect" presStyleCnt="0"/>
      <dgm:spPr/>
    </dgm:pt>
    <dgm:pt modelId="{1DA240A5-64C9-4A95-B1FF-183A132122A1}" type="pres">
      <dgm:prSet presAssocID="{52F63A44-7DE4-405F-BFB3-818880FC18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C88F07-A92C-4A09-8B36-9D220E398D93}" srcId="{AEBE7807-A204-4CB0-9FA6-C785844FB840}" destId="{52F63A44-7DE4-405F-BFB3-818880FC189A}" srcOrd="3" destOrd="0" parTransId="{60463C33-B6D8-4E9D-87EF-175E419B04AC}" sibTransId="{E5A85AB8-ED4C-4708-82EB-A95B2A3F1750}"/>
    <dgm:cxn modelId="{5210B248-71C9-49C9-A077-1F7435259377}" srcId="{AEBE7807-A204-4CB0-9FA6-C785844FB840}" destId="{ADD2EAC0-7001-4547-91EF-461C2C150847}" srcOrd="1" destOrd="0" parTransId="{BE87C282-5BCC-48D4-BF49-51BC2DD5923E}" sibTransId="{2CB13D33-5D96-4495-9A95-6F14D9AD75AF}"/>
    <dgm:cxn modelId="{4112E868-7093-44E1-8664-ADEE242E5C91}" srcId="{AEBE7807-A204-4CB0-9FA6-C785844FB840}" destId="{45E67125-3219-4716-B7E8-9A457AC71707}" srcOrd="2" destOrd="0" parTransId="{8D06CDE4-BAE9-48E7-B6E0-F635ECCB7A0D}" sibTransId="{0C2A9C48-DF12-40F9-A623-1D2C3841A357}"/>
    <dgm:cxn modelId="{09680B6C-33E8-43BE-9668-F8E12AB809E8}" type="presOf" srcId="{4F43609F-5555-4A66-82D8-B4572E4052BE}" destId="{602B3D73-C1D0-46C4-91E9-A60E1A2C6541}" srcOrd="0" destOrd="0" presId="urn:microsoft.com/office/officeart/2018/5/layout/IconCircleLabelList"/>
    <dgm:cxn modelId="{3F06938E-6AE7-4D04-B1E2-0C280FDFD794}" type="presOf" srcId="{AEBE7807-A204-4CB0-9FA6-C785844FB840}" destId="{E7E2D0FE-4770-4AA2-8D9B-AFED6E32AC2F}" srcOrd="0" destOrd="0" presId="urn:microsoft.com/office/officeart/2018/5/layout/IconCircleLabelList"/>
    <dgm:cxn modelId="{5086F398-4FB5-4A57-807E-026090A110FD}" type="presOf" srcId="{45E67125-3219-4716-B7E8-9A457AC71707}" destId="{A11F03AD-9353-4B38-BA8D-591403D70E38}" srcOrd="0" destOrd="0" presId="urn:microsoft.com/office/officeart/2018/5/layout/IconCircleLabelList"/>
    <dgm:cxn modelId="{5DDC79C7-F3CB-461F-B58A-4FFAFE3C9A13}" type="presOf" srcId="{52F63A44-7DE4-405F-BFB3-818880FC189A}" destId="{1DA240A5-64C9-4A95-B1FF-183A132122A1}" srcOrd="0" destOrd="0" presId="urn:microsoft.com/office/officeart/2018/5/layout/IconCircleLabelList"/>
    <dgm:cxn modelId="{DDDE6DC9-DAA9-4D53-97DC-FEF7FDE21EE8}" type="presOf" srcId="{ADD2EAC0-7001-4547-91EF-461C2C150847}" destId="{0DDCCDB4-EC5C-4050-9A11-D1EB8DF6764B}" srcOrd="0" destOrd="0" presId="urn:microsoft.com/office/officeart/2018/5/layout/IconCircleLabelList"/>
    <dgm:cxn modelId="{A7F369EA-D07F-4E0D-A0C8-CDBED12EA329}" srcId="{AEBE7807-A204-4CB0-9FA6-C785844FB840}" destId="{4F43609F-5555-4A66-82D8-B4572E4052BE}" srcOrd="0" destOrd="0" parTransId="{13C4B8B2-D74B-424A-AA23-1400F7F8FE2C}" sibTransId="{AD177ECC-2A78-4828-AF66-4625D79CFCF4}"/>
    <dgm:cxn modelId="{C9894552-1DA6-4EAB-B547-758D9B689B97}" type="presParOf" srcId="{E7E2D0FE-4770-4AA2-8D9B-AFED6E32AC2F}" destId="{068B369F-14CF-4573-B8A7-DAF574872817}" srcOrd="0" destOrd="0" presId="urn:microsoft.com/office/officeart/2018/5/layout/IconCircleLabelList"/>
    <dgm:cxn modelId="{7E0811AE-E418-4AEC-A30A-DD64D80553A7}" type="presParOf" srcId="{068B369F-14CF-4573-B8A7-DAF574872817}" destId="{567CDCF4-C3A6-4858-9880-B65027C58E7A}" srcOrd="0" destOrd="0" presId="urn:microsoft.com/office/officeart/2018/5/layout/IconCircleLabelList"/>
    <dgm:cxn modelId="{83ED9A99-07B9-4E1A-96C4-2871D7FF7177}" type="presParOf" srcId="{068B369F-14CF-4573-B8A7-DAF574872817}" destId="{DB1F7D18-1BAC-4107-BD8F-60ED04B3541C}" srcOrd="1" destOrd="0" presId="urn:microsoft.com/office/officeart/2018/5/layout/IconCircleLabelList"/>
    <dgm:cxn modelId="{387E82E2-9948-4EE9-8DAB-F7B0EAE415A7}" type="presParOf" srcId="{068B369F-14CF-4573-B8A7-DAF574872817}" destId="{475801ED-4398-435E-8211-DDDAF1F9E114}" srcOrd="2" destOrd="0" presId="urn:microsoft.com/office/officeart/2018/5/layout/IconCircleLabelList"/>
    <dgm:cxn modelId="{EB3FC970-1A89-4B8C-9EC9-06AACB9EF50B}" type="presParOf" srcId="{068B369F-14CF-4573-B8A7-DAF574872817}" destId="{602B3D73-C1D0-46C4-91E9-A60E1A2C6541}" srcOrd="3" destOrd="0" presId="urn:microsoft.com/office/officeart/2018/5/layout/IconCircleLabelList"/>
    <dgm:cxn modelId="{51738CFD-858B-4FF2-B36E-8683DC79D9F1}" type="presParOf" srcId="{E7E2D0FE-4770-4AA2-8D9B-AFED6E32AC2F}" destId="{C6B5A062-D896-481C-A190-3D174DDE2EF0}" srcOrd="1" destOrd="0" presId="urn:microsoft.com/office/officeart/2018/5/layout/IconCircleLabelList"/>
    <dgm:cxn modelId="{E95E35A8-E91A-4393-A980-D09777B02CD2}" type="presParOf" srcId="{E7E2D0FE-4770-4AA2-8D9B-AFED6E32AC2F}" destId="{2CA79CD6-6620-4019-BFB8-B2A0539A470A}" srcOrd="2" destOrd="0" presId="urn:microsoft.com/office/officeart/2018/5/layout/IconCircleLabelList"/>
    <dgm:cxn modelId="{192ABE05-A235-46AD-8BB2-D1CE5A5CD154}" type="presParOf" srcId="{2CA79CD6-6620-4019-BFB8-B2A0539A470A}" destId="{592320E7-5CB6-4CD7-A9E2-593B6D70D6E1}" srcOrd="0" destOrd="0" presId="urn:microsoft.com/office/officeart/2018/5/layout/IconCircleLabelList"/>
    <dgm:cxn modelId="{EF81266F-E372-4CCC-82A4-A14309A71963}" type="presParOf" srcId="{2CA79CD6-6620-4019-BFB8-B2A0539A470A}" destId="{B27408AC-4C5A-4242-A862-C0491ECF95A2}" srcOrd="1" destOrd="0" presId="urn:microsoft.com/office/officeart/2018/5/layout/IconCircleLabelList"/>
    <dgm:cxn modelId="{8C8AE1B7-7A2F-4D8D-9760-F970F98E8F88}" type="presParOf" srcId="{2CA79CD6-6620-4019-BFB8-B2A0539A470A}" destId="{9AEEA609-AF99-49BE-A598-2CBE24A554A6}" srcOrd="2" destOrd="0" presId="urn:microsoft.com/office/officeart/2018/5/layout/IconCircleLabelList"/>
    <dgm:cxn modelId="{E68DA3C2-A5AB-4641-BC54-4AF358F38D33}" type="presParOf" srcId="{2CA79CD6-6620-4019-BFB8-B2A0539A470A}" destId="{0DDCCDB4-EC5C-4050-9A11-D1EB8DF6764B}" srcOrd="3" destOrd="0" presId="urn:microsoft.com/office/officeart/2018/5/layout/IconCircleLabelList"/>
    <dgm:cxn modelId="{F473AAD3-D724-4739-AC8F-875C079CA3BA}" type="presParOf" srcId="{E7E2D0FE-4770-4AA2-8D9B-AFED6E32AC2F}" destId="{A435719C-BF6E-443F-A93C-748597559ACD}" srcOrd="3" destOrd="0" presId="urn:microsoft.com/office/officeart/2018/5/layout/IconCircleLabelList"/>
    <dgm:cxn modelId="{1FB39AF6-DDFA-4B1F-A962-F1315F40DBE4}" type="presParOf" srcId="{E7E2D0FE-4770-4AA2-8D9B-AFED6E32AC2F}" destId="{8FEB5DC6-51C7-497F-B197-5B6DAC2FED1B}" srcOrd="4" destOrd="0" presId="urn:microsoft.com/office/officeart/2018/5/layout/IconCircleLabelList"/>
    <dgm:cxn modelId="{C7514CDC-383B-476F-AE16-85ADEF4523E7}" type="presParOf" srcId="{8FEB5DC6-51C7-497F-B197-5B6DAC2FED1B}" destId="{A1D26631-BF50-48AA-B0F1-A064F38413BC}" srcOrd="0" destOrd="0" presId="urn:microsoft.com/office/officeart/2018/5/layout/IconCircleLabelList"/>
    <dgm:cxn modelId="{F7E2ED04-255B-4AF8-90E7-EEB3239752FE}" type="presParOf" srcId="{8FEB5DC6-51C7-497F-B197-5B6DAC2FED1B}" destId="{21CE3330-DE7B-4B8E-B343-658AC14D11C6}" srcOrd="1" destOrd="0" presId="urn:microsoft.com/office/officeart/2018/5/layout/IconCircleLabelList"/>
    <dgm:cxn modelId="{35D8A23D-63E8-4D8D-ABEE-6591DF20AC8E}" type="presParOf" srcId="{8FEB5DC6-51C7-497F-B197-5B6DAC2FED1B}" destId="{E85052B4-05F0-4D4C-81A0-E98F8F1A82DE}" srcOrd="2" destOrd="0" presId="urn:microsoft.com/office/officeart/2018/5/layout/IconCircleLabelList"/>
    <dgm:cxn modelId="{2312B944-461F-49E4-9CDD-4AD9F3534B0E}" type="presParOf" srcId="{8FEB5DC6-51C7-497F-B197-5B6DAC2FED1B}" destId="{A11F03AD-9353-4B38-BA8D-591403D70E38}" srcOrd="3" destOrd="0" presId="urn:microsoft.com/office/officeart/2018/5/layout/IconCircleLabelList"/>
    <dgm:cxn modelId="{B06C2C31-732D-4247-A81C-2500B5A0906F}" type="presParOf" srcId="{E7E2D0FE-4770-4AA2-8D9B-AFED6E32AC2F}" destId="{F55C39F7-5D7C-44B3-AA5B-66A18F8D39A7}" srcOrd="5" destOrd="0" presId="urn:microsoft.com/office/officeart/2018/5/layout/IconCircleLabelList"/>
    <dgm:cxn modelId="{5927957F-C8DE-4C9A-BB10-C9A01748D2F7}" type="presParOf" srcId="{E7E2D0FE-4770-4AA2-8D9B-AFED6E32AC2F}" destId="{56930DAC-BC2C-49BC-BDD8-0AFDDBF00AF5}" srcOrd="6" destOrd="0" presId="urn:microsoft.com/office/officeart/2018/5/layout/IconCircleLabelList"/>
    <dgm:cxn modelId="{23B1F6FD-37B2-435C-8552-4CFCBDC9EC7D}" type="presParOf" srcId="{56930DAC-BC2C-49BC-BDD8-0AFDDBF00AF5}" destId="{447E8BAA-6AFC-4A91-BA3C-2845A0655922}" srcOrd="0" destOrd="0" presId="urn:microsoft.com/office/officeart/2018/5/layout/IconCircleLabelList"/>
    <dgm:cxn modelId="{81D59EC5-5DAF-457A-AC19-A96984372195}" type="presParOf" srcId="{56930DAC-BC2C-49BC-BDD8-0AFDDBF00AF5}" destId="{CEC3B61A-1910-41C8-9E3B-8E33ED6B0CE6}" srcOrd="1" destOrd="0" presId="urn:microsoft.com/office/officeart/2018/5/layout/IconCircleLabelList"/>
    <dgm:cxn modelId="{1F9AA640-0CB1-44B5-B9EA-99FB5A43FC05}" type="presParOf" srcId="{56930DAC-BC2C-49BC-BDD8-0AFDDBF00AF5}" destId="{AAAF7446-A739-4DFB-AC97-28563AFF7BB6}" srcOrd="2" destOrd="0" presId="urn:microsoft.com/office/officeart/2018/5/layout/IconCircleLabelList"/>
    <dgm:cxn modelId="{33CF2667-11A4-4A30-A955-8A24C3B2B8B5}" type="presParOf" srcId="{56930DAC-BC2C-49BC-BDD8-0AFDDBF00AF5}" destId="{1DA240A5-64C9-4A95-B1FF-183A132122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FC3D52-4565-47E6-B1A8-006014C07A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E7197E7-6D7A-4AA6-ADC8-A2F3A156B8E1}">
      <dgm:prSet/>
      <dgm:spPr/>
      <dgm:t>
        <a:bodyPr/>
        <a:lstStyle/>
        <a:p>
          <a:r>
            <a:rPr lang="en-US" dirty="0"/>
            <a:t>• Frontend - </a:t>
          </a:r>
          <a:r>
            <a:rPr lang="en-US" dirty="0" err="1"/>
            <a:t>FastAPI</a:t>
          </a:r>
          <a:r>
            <a:rPr lang="en-US" dirty="0"/>
            <a:t> backend</a:t>
          </a:r>
        </a:p>
      </dgm:t>
    </dgm:pt>
    <dgm:pt modelId="{91964E0D-A34F-4CC7-B643-86EABDAFEA39}" type="parTrans" cxnId="{76FBA57B-6988-47D5-B826-485122E34CFC}">
      <dgm:prSet/>
      <dgm:spPr/>
      <dgm:t>
        <a:bodyPr/>
        <a:lstStyle/>
        <a:p>
          <a:endParaRPr lang="en-US"/>
        </a:p>
      </dgm:t>
    </dgm:pt>
    <dgm:pt modelId="{B31255C3-C733-46EB-982F-1ECF7AA94176}" type="sibTrans" cxnId="{76FBA57B-6988-47D5-B826-485122E34CFC}">
      <dgm:prSet/>
      <dgm:spPr/>
      <dgm:t>
        <a:bodyPr/>
        <a:lstStyle/>
        <a:p>
          <a:endParaRPr lang="en-US"/>
        </a:p>
      </dgm:t>
    </dgm:pt>
    <dgm:pt modelId="{AABEABD2-F230-4388-9FC5-F2DB5DEDF137}">
      <dgm:prSet/>
      <dgm:spPr/>
      <dgm:t>
        <a:bodyPr/>
        <a:lstStyle/>
        <a:p>
          <a:r>
            <a:rPr lang="en-US" dirty="0"/>
            <a:t>/analyze-image - loads CNN model and returns prediction</a:t>
          </a:r>
        </a:p>
      </dgm:t>
    </dgm:pt>
    <dgm:pt modelId="{560BC1B8-28A1-4F66-B180-4447BC93FB7D}" type="parTrans" cxnId="{203ECB49-86C3-4112-A17C-3D53DCE04EE2}">
      <dgm:prSet/>
      <dgm:spPr/>
      <dgm:t>
        <a:bodyPr/>
        <a:lstStyle/>
        <a:p>
          <a:endParaRPr lang="en-US"/>
        </a:p>
      </dgm:t>
    </dgm:pt>
    <dgm:pt modelId="{45094C9E-AC1F-43FF-892E-C060966909E6}" type="sibTrans" cxnId="{203ECB49-86C3-4112-A17C-3D53DCE04EE2}">
      <dgm:prSet/>
      <dgm:spPr/>
      <dgm:t>
        <a:bodyPr/>
        <a:lstStyle/>
        <a:p>
          <a:endParaRPr lang="en-US"/>
        </a:p>
      </dgm:t>
    </dgm:pt>
    <dgm:pt modelId="{2DCA1208-CAED-4947-BB54-7B5A051FE77C}">
      <dgm:prSet/>
      <dgm:spPr/>
      <dgm:t>
        <a:bodyPr/>
        <a:lstStyle/>
        <a:p>
          <a:r>
            <a:rPr lang="en-US" dirty="0"/>
            <a:t>/chat - interacts with Azure OpenAI GPT model</a:t>
          </a:r>
        </a:p>
      </dgm:t>
    </dgm:pt>
    <dgm:pt modelId="{582EA420-A788-4F21-9635-15F2EACE3F61}" type="parTrans" cxnId="{6280C933-6B8F-4AAC-A2EA-D913F343C935}">
      <dgm:prSet/>
      <dgm:spPr/>
      <dgm:t>
        <a:bodyPr/>
        <a:lstStyle/>
        <a:p>
          <a:endParaRPr lang="en-US"/>
        </a:p>
      </dgm:t>
    </dgm:pt>
    <dgm:pt modelId="{B41F84F6-8A45-4172-A4DC-F0FC410BFA40}" type="sibTrans" cxnId="{6280C933-6B8F-4AAC-A2EA-D913F343C935}">
      <dgm:prSet/>
      <dgm:spPr/>
      <dgm:t>
        <a:bodyPr/>
        <a:lstStyle/>
        <a:p>
          <a:endParaRPr lang="en-US"/>
        </a:p>
      </dgm:t>
    </dgm:pt>
    <dgm:pt modelId="{57547D05-55E7-4ADC-8763-51AEBAB04043}">
      <dgm:prSet/>
      <dgm:spPr/>
      <dgm:t>
        <a:bodyPr/>
        <a:lstStyle/>
        <a:p>
          <a:r>
            <a:rPr lang="en-US" dirty="0"/>
            <a:t>• Deployed locally using </a:t>
          </a:r>
          <a:r>
            <a:rPr lang="en-US" dirty="0" err="1"/>
            <a:t>Uvicorn</a:t>
          </a:r>
          <a:endParaRPr lang="en-US" dirty="0"/>
        </a:p>
      </dgm:t>
    </dgm:pt>
    <dgm:pt modelId="{225BDC73-ED16-4353-9E3D-3E190DB340C9}" type="parTrans" cxnId="{A0EFD9B9-30B3-43DA-B5E7-83E2E4FCFC64}">
      <dgm:prSet/>
      <dgm:spPr/>
      <dgm:t>
        <a:bodyPr/>
        <a:lstStyle/>
        <a:p>
          <a:endParaRPr lang="en-US"/>
        </a:p>
      </dgm:t>
    </dgm:pt>
    <dgm:pt modelId="{404A71E2-2CCE-45D3-B90C-2FBDB61BE869}" type="sibTrans" cxnId="{A0EFD9B9-30B3-43DA-B5E7-83E2E4FCFC64}">
      <dgm:prSet/>
      <dgm:spPr/>
      <dgm:t>
        <a:bodyPr/>
        <a:lstStyle/>
        <a:p>
          <a:endParaRPr lang="en-US"/>
        </a:p>
      </dgm:t>
    </dgm:pt>
    <dgm:pt modelId="{A26AED1D-D9E8-42AB-A4DA-B83736840CF8}" type="pres">
      <dgm:prSet presAssocID="{04FC3D52-4565-47E6-B1A8-006014C07AE2}" presName="root" presStyleCnt="0">
        <dgm:presLayoutVars>
          <dgm:dir/>
          <dgm:resizeHandles val="exact"/>
        </dgm:presLayoutVars>
      </dgm:prSet>
      <dgm:spPr/>
    </dgm:pt>
    <dgm:pt modelId="{CAB59EEB-B479-41D4-891B-5F27A969E8EC}" type="pres">
      <dgm:prSet presAssocID="{DE7197E7-6D7A-4AA6-ADC8-A2F3A156B8E1}" presName="compNode" presStyleCnt="0"/>
      <dgm:spPr/>
    </dgm:pt>
    <dgm:pt modelId="{99C7BF74-57E2-4180-A367-3E62F349E71C}" type="pres">
      <dgm:prSet presAssocID="{DE7197E7-6D7A-4AA6-ADC8-A2F3A156B8E1}" presName="bgRect" presStyleLbl="bgShp" presStyleIdx="0" presStyleCnt="4"/>
      <dgm:spPr/>
    </dgm:pt>
    <dgm:pt modelId="{7D4FDA30-AF98-4498-B9CC-1E6B7187EF32}" type="pres">
      <dgm:prSet presAssocID="{DE7197E7-6D7A-4AA6-ADC8-A2F3A156B8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DE66391-89D6-440A-A835-60B767EA71A2}" type="pres">
      <dgm:prSet presAssocID="{DE7197E7-6D7A-4AA6-ADC8-A2F3A156B8E1}" presName="spaceRect" presStyleCnt="0"/>
      <dgm:spPr/>
    </dgm:pt>
    <dgm:pt modelId="{ED81AB6C-4D34-4A00-BA44-4091556DBFF8}" type="pres">
      <dgm:prSet presAssocID="{DE7197E7-6D7A-4AA6-ADC8-A2F3A156B8E1}" presName="parTx" presStyleLbl="revTx" presStyleIdx="0" presStyleCnt="4">
        <dgm:presLayoutVars>
          <dgm:chMax val="0"/>
          <dgm:chPref val="0"/>
        </dgm:presLayoutVars>
      </dgm:prSet>
      <dgm:spPr/>
    </dgm:pt>
    <dgm:pt modelId="{273C36E1-D12C-4EFD-8B1E-79D2BA5DAB8B}" type="pres">
      <dgm:prSet presAssocID="{B31255C3-C733-46EB-982F-1ECF7AA94176}" presName="sibTrans" presStyleCnt="0"/>
      <dgm:spPr/>
    </dgm:pt>
    <dgm:pt modelId="{C749F038-EA97-4C00-B245-DCEBAC85640E}" type="pres">
      <dgm:prSet presAssocID="{AABEABD2-F230-4388-9FC5-F2DB5DEDF137}" presName="compNode" presStyleCnt="0"/>
      <dgm:spPr/>
    </dgm:pt>
    <dgm:pt modelId="{C15FC06F-B14E-417C-8700-A0A226DFCEB6}" type="pres">
      <dgm:prSet presAssocID="{AABEABD2-F230-4388-9FC5-F2DB5DEDF137}" presName="bgRect" presStyleLbl="bgShp" presStyleIdx="1" presStyleCnt="4"/>
      <dgm:spPr/>
    </dgm:pt>
    <dgm:pt modelId="{5CE934D4-10DD-495F-8184-207F174CC54E}" type="pres">
      <dgm:prSet presAssocID="{AABEABD2-F230-4388-9FC5-F2DB5DEDF1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EB1E18E-0298-4F78-A6E0-EAEC9A3E8EF7}" type="pres">
      <dgm:prSet presAssocID="{AABEABD2-F230-4388-9FC5-F2DB5DEDF137}" presName="spaceRect" presStyleCnt="0"/>
      <dgm:spPr/>
    </dgm:pt>
    <dgm:pt modelId="{1B16CC12-F760-4ADF-815C-4C9008F7FF76}" type="pres">
      <dgm:prSet presAssocID="{AABEABD2-F230-4388-9FC5-F2DB5DEDF137}" presName="parTx" presStyleLbl="revTx" presStyleIdx="1" presStyleCnt="4">
        <dgm:presLayoutVars>
          <dgm:chMax val="0"/>
          <dgm:chPref val="0"/>
        </dgm:presLayoutVars>
      </dgm:prSet>
      <dgm:spPr/>
    </dgm:pt>
    <dgm:pt modelId="{7F3C5998-299D-4463-AEB2-13247BD57777}" type="pres">
      <dgm:prSet presAssocID="{45094C9E-AC1F-43FF-892E-C060966909E6}" presName="sibTrans" presStyleCnt="0"/>
      <dgm:spPr/>
    </dgm:pt>
    <dgm:pt modelId="{EF42E609-3F5B-47B7-A357-7191B2B8456B}" type="pres">
      <dgm:prSet presAssocID="{2DCA1208-CAED-4947-BB54-7B5A051FE77C}" presName="compNode" presStyleCnt="0"/>
      <dgm:spPr/>
    </dgm:pt>
    <dgm:pt modelId="{87A91B2B-810B-441E-8D35-3135990775AF}" type="pres">
      <dgm:prSet presAssocID="{2DCA1208-CAED-4947-BB54-7B5A051FE77C}" presName="bgRect" presStyleLbl="bgShp" presStyleIdx="2" presStyleCnt="4"/>
      <dgm:spPr/>
    </dgm:pt>
    <dgm:pt modelId="{FA60CDC6-4CC9-46F4-BE94-61EE81289157}" type="pres">
      <dgm:prSet presAssocID="{2DCA1208-CAED-4947-BB54-7B5A051FE7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C5FC356-1CC1-4DC2-8320-3D00492C5500}" type="pres">
      <dgm:prSet presAssocID="{2DCA1208-CAED-4947-BB54-7B5A051FE77C}" presName="spaceRect" presStyleCnt="0"/>
      <dgm:spPr/>
    </dgm:pt>
    <dgm:pt modelId="{C3C15AF1-4B09-4CFD-8D62-A699D7D153EE}" type="pres">
      <dgm:prSet presAssocID="{2DCA1208-CAED-4947-BB54-7B5A051FE77C}" presName="parTx" presStyleLbl="revTx" presStyleIdx="2" presStyleCnt="4">
        <dgm:presLayoutVars>
          <dgm:chMax val="0"/>
          <dgm:chPref val="0"/>
        </dgm:presLayoutVars>
      </dgm:prSet>
      <dgm:spPr/>
    </dgm:pt>
    <dgm:pt modelId="{888B5CCE-BA75-4285-BFF7-1CC14779A0BB}" type="pres">
      <dgm:prSet presAssocID="{B41F84F6-8A45-4172-A4DC-F0FC410BFA40}" presName="sibTrans" presStyleCnt="0"/>
      <dgm:spPr/>
    </dgm:pt>
    <dgm:pt modelId="{DCC43CBD-AA80-4B1F-BDA6-CB7F67A7C4AF}" type="pres">
      <dgm:prSet presAssocID="{57547D05-55E7-4ADC-8763-51AEBAB04043}" presName="compNode" presStyleCnt="0"/>
      <dgm:spPr/>
    </dgm:pt>
    <dgm:pt modelId="{BAB6A870-238C-49F9-A6DA-E3ED48E43840}" type="pres">
      <dgm:prSet presAssocID="{57547D05-55E7-4ADC-8763-51AEBAB04043}" presName="bgRect" presStyleLbl="bgShp" presStyleIdx="3" presStyleCnt="4"/>
      <dgm:spPr/>
    </dgm:pt>
    <dgm:pt modelId="{C2C0F40F-EC86-4B0A-B367-56918FFD16D2}" type="pres">
      <dgm:prSet presAssocID="{57547D05-55E7-4ADC-8763-51AEBAB040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79C8AD5-6451-43FD-8BD1-6E9A491052B6}" type="pres">
      <dgm:prSet presAssocID="{57547D05-55E7-4ADC-8763-51AEBAB04043}" presName="spaceRect" presStyleCnt="0"/>
      <dgm:spPr/>
    </dgm:pt>
    <dgm:pt modelId="{422D7E8E-8A8E-4EAC-8313-E75907E2D840}" type="pres">
      <dgm:prSet presAssocID="{57547D05-55E7-4ADC-8763-51AEBAB040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80C933-6B8F-4AAC-A2EA-D913F343C935}" srcId="{04FC3D52-4565-47E6-B1A8-006014C07AE2}" destId="{2DCA1208-CAED-4947-BB54-7B5A051FE77C}" srcOrd="2" destOrd="0" parTransId="{582EA420-A788-4F21-9635-15F2EACE3F61}" sibTransId="{B41F84F6-8A45-4172-A4DC-F0FC410BFA40}"/>
    <dgm:cxn modelId="{203ECB49-86C3-4112-A17C-3D53DCE04EE2}" srcId="{04FC3D52-4565-47E6-B1A8-006014C07AE2}" destId="{AABEABD2-F230-4388-9FC5-F2DB5DEDF137}" srcOrd="1" destOrd="0" parTransId="{560BC1B8-28A1-4F66-B180-4447BC93FB7D}" sibTransId="{45094C9E-AC1F-43FF-892E-C060966909E6}"/>
    <dgm:cxn modelId="{DC34D556-26C5-446B-AB13-DF63F20882D3}" type="presOf" srcId="{57547D05-55E7-4ADC-8763-51AEBAB04043}" destId="{422D7E8E-8A8E-4EAC-8313-E75907E2D840}" srcOrd="0" destOrd="0" presId="urn:microsoft.com/office/officeart/2018/2/layout/IconVerticalSolidList"/>
    <dgm:cxn modelId="{76FBA57B-6988-47D5-B826-485122E34CFC}" srcId="{04FC3D52-4565-47E6-B1A8-006014C07AE2}" destId="{DE7197E7-6D7A-4AA6-ADC8-A2F3A156B8E1}" srcOrd="0" destOrd="0" parTransId="{91964E0D-A34F-4CC7-B643-86EABDAFEA39}" sibTransId="{B31255C3-C733-46EB-982F-1ECF7AA94176}"/>
    <dgm:cxn modelId="{0D2A188D-3818-435E-80DF-00284BD7FFA3}" type="presOf" srcId="{04FC3D52-4565-47E6-B1A8-006014C07AE2}" destId="{A26AED1D-D9E8-42AB-A4DA-B83736840CF8}" srcOrd="0" destOrd="0" presId="urn:microsoft.com/office/officeart/2018/2/layout/IconVerticalSolidList"/>
    <dgm:cxn modelId="{08A966B6-2498-4026-81D0-3DBDE3BCF3DC}" type="presOf" srcId="{DE7197E7-6D7A-4AA6-ADC8-A2F3A156B8E1}" destId="{ED81AB6C-4D34-4A00-BA44-4091556DBFF8}" srcOrd="0" destOrd="0" presId="urn:microsoft.com/office/officeart/2018/2/layout/IconVerticalSolidList"/>
    <dgm:cxn modelId="{ECF8A5B7-54F9-4166-8E50-895828213CC5}" type="presOf" srcId="{2DCA1208-CAED-4947-BB54-7B5A051FE77C}" destId="{C3C15AF1-4B09-4CFD-8D62-A699D7D153EE}" srcOrd="0" destOrd="0" presId="urn:microsoft.com/office/officeart/2018/2/layout/IconVerticalSolidList"/>
    <dgm:cxn modelId="{A0EFD9B9-30B3-43DA-B5E7-83E2E4FCFC64}" srcId="{04FC3D52-4565-47E6-B1A8-006014C07AE2}" destId="{57547D05-55E7-4ADC-8763-51AEBAB04043}" srcOrd="3" destOrd="0" parTransId="{225BDC73-ED16-4353-9E3D-3E190DB340C9}" sibTransId="{404A71E2-2CCE-45D3-B90C-2FBDB61BE869}"/>
    <dgm:cxn modelId="{26C62FE6-5B85-4218-AA02-06B7B703229A}" type="presOf" srcId="{AABEABD2-F230-4388-9FC5-F2DB5DEDF137}" destId="{1B16CC12-F760-4ADF-815C-4C9008F7FF76}" srcOrd="0" destOrd="0" presId="urn:microsoft.com/office/officeart/2018/2/layout/IconVerticalSolidList"/>
    <dgm:cxn modelId="{3F8E958A-21C1-4954-81AF-70FA9A9911EF}" type="presParOf" srcId="{A26AED1D-D9E8-42AB-A4DA-B83736840CF8}" destId="{CAB59EEB-B479-41D4-891B-5F27A969E8EC}" srcOrd="0" destOrd="0" presId="urn:microsoft.com/office/officeart/2018/2/layout/IconVerticalSolidList"/>
    <dgm:cxn modelId="{3A8EBC54-9D84-498B-AAA8-DC89B96CEA7A}" type="presParOf" srcId="{CAB59EEB-B479-41D4-891B-5F27A969E8EC}" destId="{99C7BF74-57E2-4180-A367-3E62F349E71C}" srcOrd="0" destOrd="0" presId="urn:microsoft.com/office/officeart/2018/2/layout/IconVerticalSolidList"/>
    <dgm:cxn modelId="{6C064BAD-D316-45A0-A753-6CBB7F485F8D}" type="presParOf" srcId="{CAB59EEB-B479-41D4-891B-5F27A969E8EC}" destId="{7D4FDA30-AF98-4498-B9CC-1E6B7187EF32}" srcOrd="1" destOrd="0" presId="urn:microsoft.com/office/officeart/2018/2/layout/IconVerticalSolidList"/>
    <dgm:cxn modelId="{036FC370-8DAC-4764-A9FE-8F28983A0FBB}" type="presParOf" srcId="{CAB59EEB-B479-41D4-891B-5F27A969E8EC}" destId="{9DE66391-89D6-440A-A835-60B767EA71A2}" srcOrd="2" destOrd="0" presId="urn:microsoft.com/office/officeart/2018/2/layout/IconVerticalSolidList"/>
    <dgm:cxn modelId="{329632FF-9A7F-4766-A464-D384E9DC465A}" type="presParOf" srcId="{CAB59EEB-B479-41D4-891B-5F27A969E8EC}" destId="{ED81AB6C-4D34-4A00-BA44-4091556DBFF8}" srcOrd="3" destOrd="0" presId="urn:microsoft.com/office/officeart/2018/2/layout/IconVerticalSolidList"/>
    <dgm:cxn modelId="{543C0C89-912E-4C95-88AF-8139359A03FF}" type="presParOf" srcId="{A26AED1D-D9E8-42AB-A4DA-B83736840CF8}" destId="{273C36E1-D12C-4EFD-8B1E-79D2BA5DAB8B}" srcOrd="1" destOrd="0" presId="urn:microsoft.com/office/officeart/2018/2/layout/IconVerticalSolidList"/>
    <dgm:cxn modelId="{5DF0DDD0-9E0B-4770-8422-4D815D1B0739}" type="presParOf" srcId="{A26AED1D-D9E8-42AB-A4DA-B83736840CF8}" destId="{C749F038-EA97-4C00-B245-DCEBAC85640E}" srcOrd="2" destOrd="0" presId="urn:microsoft.com/office/officeart/2018/2/layout/IconVerticalSolidList"/>
    <dgm:cxn modelId="{EB316936-CCBD-4C65-9CA5-5C5ADEDE4325}" type="presParOf" srcId="{C749F038-EA97-4C00-B245-DCEBAC85640E}" destId="{C15FC06F-B14E-417C-8700-A0A226DFCEB6}" srcOrd="0" destOrd="0" presId="urn:microsoft.com/office/officeart/2018/2/layout/IconVerticalSolidList"/>
    <dgm:cxn modelId="{6E2600E5-4B24-4DD6-81D9-1563C3F79085}" type="presParOf" srcId="{C749F038-EA97-4C00-B245-DCEBAC85640E}" destId="{5CE934D4-10DD-495F-8184-207F174CC54E}" srcOrd="1" destOrd="0" presId="urn:microsoft.com/office/officeart/2018/2/layout/IconVerticalSolidList"/>
    <dgm:cxn modelId="{7FE789E7-6D24-4024-ADB6-24AEA33A4E5D}" type="presParOf" srcId="{C749F038-EA97-4C00-B245-DCEBAC85640E}" destId="{8EB1E18E-0298-4F78-A6E0-EAEC9A3E8EF7}" srcOrd="2" destOrd="0" presId="urn:microsoft.com/office/officeart/2018/2/layout/IconVerticalSolidList"/>
    <dgm:cxn modelId="{F2F3B30C-7D61-426D-889C-64AAC8B0F606}" type="presParOf" srcId="{C749F038-EA97-4C00-B245-DCEBAC85640E}" destId="{1B16CC12-F760-4ADF-815C-4C9008F7FF76}" srcOrd="3" destOrd="0" presId="urn:microsoft.com/office/officeart/2018/2/layout/IconVerticalSolidList"/>
    <dgm:cxn modelId="{1CF0A35E-D8CE-45A6-88AD-CF5D8A058017}" type="presParOf" srcId="{A26AED1D-D9E8-42AB-A4DA-B83736840CF8}" destId="{7F3C5998-299D-4463-AEB2-13247BD57777}" srcOrd="3" destOrd="0" presId="urn:microsoft.com/office/officeart/2018/2/layout/IconVerticalSolidList"/>
    <dgm:cxn modelId="{65161793-66D3-4429-837E-DDCE4F701D02}" type="presParOf" srcId="{A26AED1D-D9E8-42AB-A4DA-B83736840CF8}" destId="{EF42E609-3F5B-47B7-A357-7191B2B8456B}" srcOrd="4" destOrd="0" presId="urn:microsoft.com/office/officeart/2018/2/layout/IconVerticalSolidList"/>
    <dgm:cxn modelId="{CA79F1EA-E8B9-4067-84DE-7F69B7FE3580}" type="presParOf" srcId="{EF42E609-3F5B-47B7-A357-7191B2B8456B}" destId="{87A91B2B-810B-441E-8D35-3135990775AF}" srcOrd="0" destOrd="0" presId="urn:microsoft.com/office/officeart/2018/2/layout/IconVerticalSolidList"/>
    <dgm:cxn modelId="{5D68B498-256D-4297-9645-108C9BEC981A}" type="presParOf" srcId="{EF42E609-3F5B-47B7-A357-7191B2B8456B}" destId="{FA60CDC6-4CC9-46F4-BE94-61EE81289157}" srcOrd="1" destOrd="0" presId="urn:microsoft.com/office/officeart/2018/2/layout/IconVerticalSolidList"/>
    <dgm:cxn modelId="{583A06BB-9FAB-41FB-9D35-90E25B18B14E}" type="presParOf" srcId="{EF42E609-3F5B-47B7-A357-7191B2B8456B}" destId="{1C5FC356-1CC1-4DC2-8320-3D00492C5500}" srcOrd="2" destOrd="0" presId="urn:microsoft.com/office/officeart/2018/2/layout/IconVerticalSolidList"/>
    <dgm:cxn modelId="{F9B06F48-9976-4916-9E0E-E055EC43B439}" type="presParOf" srcId="{EF42E609-3F5B-47B7-A357-7191B2B8456B}" destId="{C3C15AF1-4B09-4CFD-8D62-A699D7D153EE}" srcOrd="3" destOrd="0" presId="urn:microsoft.com/office/officeart/2018/2/layout/IconVerticalSolidList"/>
    <dgm:cxn modelId="{C0F99A67-6D4E-4D16-B6B2-FBFB9BE8FE0E}" type="presParOf" srcId="{A26AED1D-D9E8-42AB-A4DA-B83736840CF8}" destId="{888B5CCE-BA75-4285-BFF7-1CC14779A0BB}" srcOrd="5" destOrd="0" presId="urn:microsoft.com/office/officeart/2018/2/layout/IconVerticalSolidList"/>
    <dgm:cxn modelId="{35908BA5-A590-4B9C-B3D7-58A2136F4DED}" type="presParOf" srcId="{A26AED1D-D9E8-42AB-A4DA-B83736840CF8}" destId="{DCC43CBD-AA80-4B1F-BDA6-CB7F67A7C4AF}" srcOrd="6" destOrd="0" presId="urn:microsoft.com/office/officeart/2018/2/layout/IconVerticalSolidList"/>
    <dgm:cxn modelId="{692B09FB-AB35-4173-ABDF-640F6F7CA930}" type="presParOf" srcId="{DCC43CBD-AA80-4B1F-BDA6-CB7F67A7C4AF}" destId="{BAB6A870-238C-49F9-A6DA-E3ED48E43840}" srcOrd="0" destOrd="0" presId="urn:microsoft.com/office/officeart/2018/2/layout/IconVerticalSolidList"/>
    <dgm:cxn modelId="{44EEF5E7-703C-4115-9F80-875A1DD77E5E}" type="presParOf" srcId="{DCC43CBD-AA80-4B1F-BDA6-CB7F67A7C4AF}" destId="{C2C0F40F-EC86-4B0A-B367-56918FFD16D2}" srcOrd="1" destOrd="0" presId="urn:microsoft.com/office/officeart/2018/2/layout/IconVerticalSolidList"/>
    <dgm:cxn modelId="{6D8495FE-0355-4E75-9AE5-703F4871C2FB}" type="presParOf" srcId="{DCC43CBD-AA80-4B1F-BDA6-CB7F67A7C4AF}" destId="{079C8AD5-6451-43FD-8BD1-6E9A491052B6}" srcOrd="2" destOrd="0" presId="urn:microsoft.com/office/officeart/2018/2/layout/IconVerticalSolidList"/>
    <dgm:cxn modelId="{9D3F908B-2907-4121-B729-3BFEAFF15EDD}" type="presParOf" srcId="{DCC43CBD-AA80-4B1F-BDA6-CB7F67A7C4AF}" destId="{422D7E8E-8A8E-4EAC-8313-E75907E2D8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78D442-F40D-464D-AF41-D709D50193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0E5639-2ACF-4802-9BE1-3949D00FF16F}">
      <dgm:prSet/>
      <dgm:spPr/>
      <dgm:t>
        <a:bodyPr/>
        <a:lstStyle/>
        <a:p>
          <a:r>
            <a:rPr lang="en-US"/>
            <a:t>• Faced delays in Azure resource deployment &amp; key configuration</a:t>
          </a:r>
        </a:p>
      </dgm:t>
    </dgm:pt>
    <dgm:pt modelId="{7B950266-0696-4F3A-B61C-9D84EC9780FD}" type="parTrans" cxnId="{70CE660C-FE0D-4AC1-BD21-3A24F6BEEF09}">
      <dgm:prSet/>
      <dgm:spPr/>
      <dgm:t>
        <a:bodyPr/>
        <a:lstStyle/>
        <a:p>
          <a:endParaRPr lang="en-US"/>
        </a:p>
      </dgm:t>
    </dgm:pt>
    <dgm:pt modelId="{6DF5DD49-F356-4B77-98BB-714428568B62}" type="sibTrans" cxnId="{70CE660C-FE0D-4AC1-BD21-3A24F6BEEF09}">
      <dgm:prSet/>
      <dgm:spPr/>
      <dgm:t>
        <a:bodyPr/>
        <a:lstStyle/>
        <a:p>
          <a:endParaRPr lang="en-US"/>
        </a:p>
      </dgm:t>
    </dgm:pt>
    <dgm:pt modelId="{F6A9A3FA-4E44-436E-A1F0-88FBEC12EDBE}">
      <dgm:prSet/>
      <dgm:spPr/>
      <dgm:t>
        <a:bodyPr/>
        <a:lstStyle/>
        <a:p>
          <a:r>
            <a:rPr lang="en-US"/>
            <a:t>• FastAPI integration issues with OpenAI SDK</a:t>
          </a:r>
        </a:p>
      </dgm:t>
    </dgm:pt>
    <dgm:pt modelId="{D9E83170-47F0-48CA-9545-E3A68DC7CCC3}" type="parTrans" cxnId="{46C6A6CB-F654-4E35-B737-FF00842F7A30}">
      <dgm:prSet/>
      <dgm:spPr/>
      <dgm:t>
        <a:bodyPr/>
        <a:lstStyle/>
        <a:p>
          <a:endParaRPr lang="en-US"/>
        </a:p>
      </dgm:t>
    </dgm:pt>
    <dgm:pt modelId="{BFF36D89-B35E-4206-BDEE-BB2A7B9B9EA6}" type="sibTrans" cxnId="{46C6A6CB-F654-4E35-B737-FF00842F7A30}">
      <dgm:prSet/>
      <dgm:spPr/>
      <dgm:t>
        <a:bodyPr/>
        <a:lstStyle/>
        <a:p>
          <a:endParaRPr lang="en-US"/>
        </a:p>
      </dgm:t>
    </dgm:pt>
    <dgm:pt modelId="{064E2641-C62D-49B1-B902-6B434F664830}">
      <dgm:prSet/>
      <dgm:spPr/>
      <dgm:t>
        <a:bodyPr/>
        <a:lstStyle/>
        <a:p>
          <a:r>
            <a:rPr lang="en-US"/>
            <a:t>• Learned to rapidly build and debug backend endpoints</a:t>
          </a:r>
        </a:p>
      </dgm:t>
    </dgm:pt>
    <dgm:pt modelId="{6109A5B2-B6A4-466A-B6B7-1FDB44897D03}" type="parTrans" cxnId="{4DA36CB0-4023-4C7E-870D-7D3637648C28}">
      <dgm:prSet/>
      <dgm:spPr/>
      <dgm:t>
        <a:bodyPr/>
        <a:lstStyle/>
        <a:p>
          <a:endParaRPr lang="en-US"/>
        </a:p>
      </dgm:t>
    </dgm:pt>
    <dgm:pt modelId="{8D2CCB40-EEB9-462A-A90C-8195AD2F6E27}" type="sibTrans" cxnId="{4DA36CB0-4023-4C7E-870D-7D3637648C28}">
      <dgm:prSet/>
      <dgm:spPr/>
      <dgm:t>
        <a:bodyPr/>
        <a:lstStyle/>
        <a:p>
          <a:endParaRPr lang="en-US"/>
        </a:p>
      </dgm:t>
    </dgm:pt>
    <dgm:pt modelId="{5ACF841A-157B-4C81-A5D8-F2261954B732}">
      <dgm:prSet/>
      <dgm:spPr/>
      <dgm:t>
        <a:bodyPr/>
        <a:lstStyle/>
        <a:p>
          <a:r>
            <a:rPr lang="en-US" dirty="0"/>
            <a:t>• Gained experience deploying CNN models</a:t>
          </a:r>
        </a:p>
      </dgm:t>
    </dgm:pt>
    <dgm:pt modelId="{B069D1AC-8307-4ACD-967E-AF8EA626D838}" type="parTrans" cxnId="{51DB61ED-3694-4B58-A35F-E89BE7EAA66C}">
      <dgm:prSet/>
      <dgm:spPr/>
      <dgm:t>
        <a:bodyPr/>
        <a:lstStyle/>
        <a:p>
          <a:endParaRPr lang="en-US"/>
        </a:p>
      </dgm:t>
    </dgm:pt>
    <dgm:pt modelId="{F517F0C3-A5E7-4982-84AB-EAE050990E93}" type="sibTrans" cxnId="{51DB61ED-3694-4B58-A35F-E89BE7EAA66C}">
      <dgm:prSet/>
      <dgm:spPr/>
      <dgm:t>
        <a:bodyPr/>
        <a:lstStyle/>
        <a:p>
          <a:endParaRPr lang="en-US"/>
        </a:p>
      </dgm:t>
    </dgm:pt>
    <dgm:pt modelId="{F760EA51-E32F-45FF-B1EE-5D2ACE6F4A91}" type="pres">
      <dgm:prSet presAssocID="{AA78D442-F40D-464D-AF41-D709D501932E}" presName="linear" presStyleCnt="0">
        <dgm:presLayoutVars>
          <dgm:animLvl val="lvl"/>
          <dgm:resizeHandles val="exact"/>
        </dgm:presLayoutVars>
      </dgm:prSet>
      <dgm:spPr/>
    </dgm:pt>
    <dgm:pt modelId="{8007C9D8-FA11-4DAF-B612-13B3EE5FA174}" type="pres">
      <dgm:prSet presAssocID="{9B0E5639-2ACF-4802-9BE1-3949D00FF1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947AE6-D953-43C9-AB4D-F1E1C0C267CB}" type="pres">
      <dgm:prSet presAssocID="{6DF5DD49-F356-4B77-98BB-714428568B62}" presName="spacer" presStyleCnt="0"/>
      <dgm:spPr/>
    </dgm:pt>
    <dgm:pt modelId="{8C2EA18E-844A-48E7-A6D0-966FCBF9C4E9}" type="pres">
      <dgm:prSet presAssocID="{F6A9A3FA-4E44-436E-A1F0-88FBEC12ED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5367E9-5B06-4A85-9E34-8D6262CB550B}" type="pres">
      <dgm:prSet presAssocID="{BFF36D89-B35E-4206-BDEE-BB2A7B9B9EA6}" presName="spacer" presStyleCnt="0"/>
      <dgm:spPr/>
    </dgm:pt>
    <dgm:pt modelId="{C9DF3F41-BE43-4A71-983E-CEFE5455688E}" type="pres">
      <dgm:prSet presAssocID="{064E2641-C62D-49B1-B902-6B434F6648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BBB81C-C1D5-492C-ACF4-2E2CD39876C8}" type="pres">
      <dgm:prSet presAssocID="{8D2CCB40-EEB9-462A-A90C-8195AD2F6E27}" presName="spacer" presStyleCnt="0"/>
      <dgm:spPr/>
    </dgm:pt>
    <dgm:pt modelId="{72DC969C-F9C9-4BCA-B86E-922774A9B7C7}" type="pres">
      <dgm:prSet presAssocID="{5ACF841A-157B-4C81-A5D8-F2261954B7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CE660C-FE0D-4AC1-BD21-3A24F6BEEF09}" srcId="{AA78D442-F40D-464D-AF41-D709D501932E}" destId="{9B0E5639-2ACF-4802-9BE1-3949D00FF16F}" srcOrd="0" destOrd="0" parTransId="{7B950266-0696-4F3A-B61C-9D84EC9780FD}" sibTransId="{6DF5DD49-F356-4B77-98BB-714428568B62}"/>
    <dgm:cxn modelId="{21A60C64-B476-44D1-88D9-30ADB4730BD9}" type="presOf" srcId="{9B0E5639-2ACF-4802-9BE1-3949D00FF16F}" destId="{8007C9D8-FA11-4DAF-B612-13B3EE5FA174}" srcOrd="0" destOrd="0" presId="urn:microsoft.com/office/officeart/2005/8/layout/vList2"/>
    <dgm:cxn modelId="{4986C256-A21E-45A5-A0CA-974697A63D8D}" type="presOf" srcId="{064E2641-C62D-49B1-B902-6B434F664830}" destId="{C9DF3F41-BE43-4A71-983E-CEFE5455688E}" srcOrd="0" destOrd="0" presId="urn:microsoft.com/office/officeart/2005/8/layout/vList2"/>
    <dgm:cxn modelId="{196A1C79-2A7B-48A0-A0DA-52645B4ED794}" type="presOf" srcId="{F6A9A3FA-4E44-436E-A1F0-88FBEC12EDBE}" destId="{8C2EA18E-844A-48E7-A6D0-966FCBF9C4E9}" srcOrd="0" destOrd="0" presId="urn:microsoft.com/office/officeart/2005/8/layout/vList2"/>
    <dgm:cxn modelId="{79D79C80-3214-456D-B843-F8E04681FB52}" type="presOf" srcId="{AA78D442-F40D-464D-AF41-D709D501932E}" destId="{F760EA51-E32F-45FF-B1EE-5D2ACE6F4A91}" srcOrd="0" destOrd="0" presId="urn:microsoft.com/office/officeart/2005/8/layout/vList2"/>
    <dgm:cxn modelId="{4DA36CB0-4023-4C7E-870D-7D3637648C28}" srcId="{AA78D442-F40D-464D-AF41-D709D501932E}" destId="{064E2641-C62D-49B1-B902-6B434F664830}" srcOrd="2" destOrd="0" parTransId="{6109A5B2-B6A4-466A-B6B7-1FDB44897D03}" sibTransId="{8D2CCB40-EEB9-462A-A90C-8195AD2F6E27}"/>
    <dgm:cxn modelId="{46C6A6CB-F654-4E35-B737-FF00842F7A30}" srcId="{AA78D442-F40D-464D-AF41-D709D501932E}" destId="{F6A9A3FA-4E44-436E-A1F0-88FBEC12EDBE}" srcOrd="1" destOrd="0" parTransId="{D9E83170-47F0-48CA-9545-E3A68DC7CCC3}" sibTransId="{BFF36D89-B35E-4206-BDEE-BB2A7B9B9EA6}"/>
    <dgm:cxn modelId="{3DB4EFD9-4298-4D0D-AF7A-7BF9A1AF28BD}" type="presOf" srcId="{5ACF841A-157B-4C81-A5D8-F2261954B732}" destId="{72DC969C-F9C9-4BCA-B86E-922774A9B7C7}" srcOrd="0" destOrd="0" presId="urn:microsoft.com/office/officeart/2005/8/layout/vList2"/>
    <dgm:cxn modelId="{51DB61ED-3694-4B58-A35F-E89BE7EAA66C}" srcId="{AA78D442-F40D-464D-AF41-D709D501932E}" destId="{5ACF841A-157B-4C81-A5D8-F2261954B732}" srcOrd="3" destOrd="0" parTransId="{B069D1AC-8307-4ACD-967E-AF8EA626D838}" sibTransId="{F517F0C3-A5E7-4982-84AB-EAE050990E93}"/>
    <dgm:cxn modelId="{3F97A48F-B38B-49B9-8B21-BAB7C83560F1}" type="presParOf" srcId="{F760EA51-E32F-45FF-B1EE-5D2ACE6F4A91}" destId="{8007C9D8-FA11-4DAF-B612-13B3EE5FA174}" srcOrd="0" destOrd="0" presId="urn:microsoft.com/office/officeart/2005/8/layout/vList2"/>
    <dgm:cxn modelId="{F799F0E9-BD7B-4EF0-90F0-EF480FD88D49}" type="presParOf" srcId="{F760EA51-E32F-45FF-B1EE-5D2ACE6F4A91}" destId="{3F947AE6-D953-43C9-AB4D-F1E1C0C267CB}" srcOrd="1" destOrd="0" presId="urn:microsoft.com/office/officeart/2005/8/layout/vList2"/>
    <dgm:cxn modelId="{8B923609-EB09-4694-9E3A-4E5C0523E15F}" type="presParOf" srcId="{F760EA51-E32F-45FF-B1EE-5D2ACE6F4A91}" destId="{8C2EA18E-844A-48E7-A6D0-966FCBF9C4E9}" srcOrd="2" destOrd="0" presId="urn:microsoft.com/office/officeart/2005/8/layout/vList2"/>
    <dgm:cxn modelId="{3362024E-93FC-49BC-8C14-535EE9D3AC80}" type="presParOf" srcId="{F760EA51-E32F-45FF-B1EE-5D2ACE6F4A91}" destId="{C15367E9-5B06-4A85-9E34-8D6262CB550B}" srcOrd="3" destOrd="0" presId="urn:microsoft.com/office/officeart/2005/8/layout/vList2"/>
    <dgm:cxn modelId="{DC912D7F-0963-49A8-8E5B-177C863C9269}" type="presParOf" srcId="{F760EA51-E32F-45FF-B1EE-5D2ACE6F4A91}" destId="{C9DF3F41-BE43-4A71-983E-CEFE5455688E}" srcOrd="4" destOrd="0" presId="urn:microsoft.com/office/officeart/2005/8/layout/vList2"/>
    <dgm:cxn modelId="{2356E116-74F9-45A4-AA63-15B58BE67D80}" type="presParOf" srcId="{F760EA51-E32F-45FF-B1EE-5D2ACE6F4A91}" destId="{BCBBB81C-C1D5-492C-ACF4-2E2CD39876C8}" srcOrd="5" destOrd="0" presId="urn:microsoft.com/office/officeart/2005/8/layout/vList2"/>
    <dgm:cxn modelId="{CC3B9437-125E-4C71-B707-57C5F8A22C4B}" type="presParOf" srcId="{F760EA51-E32F-45FF-B1EE-5D2ACE6F4A91}" destId="{72DC969C-F9C9-4BCA-B86E-922774A9B7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C7D6B-E4EE-43EA-8708-7FB5EB5CA900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7D8065-483D-45EE-8B12-D6519A8E5DEB}">
      <dgm:prSet/>
      <dgm:spPr/>
      <dgm:t>
        <a:bodyPr/>
        <a:lstStyle/>
        <a:p>
          <a:r>
            <a:rPr lang="en-US"/>
            <a:t>• Build frontend UI with image upload + chat window</a:t>
          </a:r>
        </a:p>
      </dgm:t>
    </dgm:pt>
    <dgm:pt modelId="{BA22F4ED-962F-4E9B-B6EE-2F6B0C808584}" type="parTrans" cxnId="{C8A44726-D2FA-49AE-AD09-0761D5CAFD70}">
      <dgm:prSet/>
      <dgm:spPr/>
      <dgm:t>
        <a:bodyPr/>
        <a:lstStyle/>
        <a:p>
          <a:endParaRPr lang="en-US"/>
        </a:p>
      </dgm:t>
    </dgm:pt>
    <dgm:pt modelId="{F6EA313E-23DA-40CF-B77C-77BF31CD2CFE}" type="sibTrans" cxnId="{C8A44726-D2FA-49AE-AD09-0761D5CAFD70}">
      <dgm:prSet/>
      <dgm:spPr/>
      <dgm:t>
        <a:bodyPr/>
        <a:lstStyle/>
        <a:p>
          <a:endParaRPr lang="en-US"/>
        </a:p>
      </dgm:t>
    </dgm:pt>
    <dgm:pt modelId="{14CA0B68-5DA6-4C9E-8D5A-D9FE327FDD57}">
      <dgm:prSet/>
      <dgm:spPr/>
      <dgm:t>
        <a:bodyPr/>
        <a:lstStyle/>
        <a:p>
          <a:r>
            <a:rPr lang="en-US"/>
            <a:t>• Add recommendation engine for fertilizers and yield prediction</a:t>
          </a:r>
        </a:p>
      </dgm:t>
    </dgm:pt>
    <dgm:pt modelId="{2F1AC7A7-DB65-445A-AB1A-FA266673A47C}" type="parTrans" cxnId="{458B1F1B-C570-495E-8036-0796CD9DBF91}">
      <dgm:prSet/>
      <dgm:spPr/>
      <dgm:t>
        <a:bodyPr/>
        <a:lstStyle/>
        <a:p>
          <a:endParaRPr lang="en-US"/>
        </a:p>
      </dgm:t>
    </dgm:pt>
    <dgm:pt modelId="{93D8992E-84A1-453A-995A-834672FB0119}" type="sibTrans" cxnId="{458B1F1B-C570-495E-8036-0796CD9DBF91}">
      <dgm:prSet/>
      <dgm:spPr/>
      <dgm:t>
        <a:bodyPr/>
        <a:lstStyle/>
        <a:p>
          <a:endParaRPr lang="en-US"/>
        </a:p>
      </dgm:t>
    </dgm:pt>
    <dgm:pt modelId="{4F7DAD49-D6D1-46B2-9F79-76D0DA483AFD}">
      <dgm:prSet/>
      <dgm:spPr/>
      <dgm:t>
        <a:bodyPr/>
        <a:lstStyle/>
        <a:p>
          <a:r>
            <a:rPr lang="en-US" dirty="0"/>
            <a:t>• Deploy on Azure App Service or Stream lit</a:t>
          </a:r>
        </a:p>
      </dgm:t>
    </dgm:pt>
    <dgm:pt modelId="{BD9989DF-924E-4414-998F-7E11DC01D0A9}" type="parTrans" cxnId="{261309D7-47FD-4B38-AA52-8DE9698A1A08}">
      <dgm:prSet/>
      <dgm:spPr/>
      <dgm:t>
        <a:bodyPr/>
        <a:lstStyle/>
        <a:p>
          <a:endParaRPr lang="en-US"/>
        </a:p>
      </dgm:t>
    </dgm:pt>
    <dgm:pt modelId="{C532F649-ABE9-4BC4-8021-891A05652CE3}" type="sibTrans" cxnId="{261309D7-47FD-4B38-AA52-8DE9698A1A08}">
      <dgm:prSet/>
      <dgm:spPr/>
      <dgm:t>
        <a:bodyPr/>
        <a:lstStyle/>
        <a:p>
          <a:endParaRPr lang="en-US"/>
        </a:p>
      </dgm:t>
    </dgm:pt>
    <dgm:pt modelId="{7186946D-67BC-4DF1-A1D9-18E6208D1D48}">
      <dgm:prSet/>
      <dgm:spPr/>
      <dgm:t>
        <a:bodyPr/>
        <a:lstStyle/>
        <a:p>
          <a:r>
            <a:rPr lang="en-US" dirty="0"/>
            <a:t>• Finalize MVP with CNN-based image analysis and chatbot API definitions</a:t>
          </a:r>
        </a:p>
      </dgm:t>
    </dgm:pt>
    <dgm:pt modelId="{9BE82253-8EE4-43DD-BF54-565969F861C3}" type="parTrans" cxnId="{9626BA79-57B5-4FD7-8BCC-90F8A4E16899}">
      <dgm:prSet/>
      <dgm:spPr/>
      <dgm:t>
        <a:bodyPr/>
        <a:lstStyle/>
        <a:p>
          <a:endParaRPr lang="en-US"/>
        </a:p>
      </dgm:t>
    </dgm:pt>
    <dgm:pt modelId="{1F93D188-32B6-4644-9F48-1517B57B7658}" type="sibTrans" cxnId="{9626BA79-57B5-4FD7-8BCC-90F8A4E16899}">
      <dgm:prSet/>
      <dgm:spPr/>
      <dgm:t>
        <a:bodyPr/>
        <a:lstStyle/>
        <a:p>
          <a:endParaRPr lang="en-US"/>
        </a:p>
      </dgm:t>
    </dgm:pt>
    <dgm:pt modelId="{AA7E5262-397D-4573-96C1-89247238A2F4}" type="pres">
      <dgm:prSet presAssocID="{2A7C7D6B-E4EE-43EA-8708-7FB5EB5CA900}" presName="matrix" presStyleCnt="0">
        <dgm:presLayoutVars>
          <dgm:chMax val="1"/>
          <dgm:dir/>
          <dgm:resizeHandles val="exact"/>
        </dgm:presLayoutVars>
      </dgm:prSet>
      <dgm:spPr/>
    </dgm:pt>
    <dgm:pt modelId="{6F346047-C3AD-421C-8DE7-12EBAB86696A}" type="pres">
      <dgm:prSet presAssocID="{2A7C7D6B-E4EE-43EA-8708-7FB5EB5CA900}" presName="diamond" presStyleLbl="bgShp" presStyleIdx="0" presStyleCnt="1"/>
      <dgm:spPr/>
    </dgm:pt>
    <dgm:pt modelId="{02B09DC4-CF6A-4C2D-A2BA-0B1620858C81}" type="pres">
      <dgm:prSet presAssocID="{2A7C7D6B-E4EE-43EA-8708-7FB5EB5CA9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89F7C37-3A16-4694-99F6-16E20B6039CE}" type="pres">
      <dgm:prSet presAssocID="{2A7C7D6B-E4EE-43EA-8708-7FB5EB5CA9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EE9B76D-CC70-4A4C-BE68-164D3E3F38CE}" type="pres">
      <dgm:prSet presAssocID="{2A7C7D6B-E4EE-43EA-8708-7FB5EB5CA90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4F3727-CE7B-443A-ADF5-E5DF407076FF}" type="pres">
      <dgm:prSet presAssocID="{2A7C7D6B-E4EE-43EA-8708-7FB5EB5CA9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E490019-52D5-4286-83DF-AD0DC428E44E}" type="presOf" srcId="{2A7C7D6B-E4EE-43EA-8708-7FB5EB5CA900}" destId="{AA7E5262-397D-4573-96C1-89247238A2F4}" srcOrd="0" destOrd="0" presId="urn:microsoft.com/office/officeart/2005/8/layout/matrix3"/>
    <dgm:cxn modelId="{458B1F1B-C570-495E-8036-0796CD9DBF91}" srcId="{2A7C7D6B-E4EE-43EA-8708-7FB5EB5CA900}" destId="{14CA0B68-5DA6-4C9E-8D5A-D9FE327FDD57}" srcOrd="1" destOrd="0" parTransId="{2F1AC7A7-DB65-445A-AB1A-FA266673A47C}" sibTransId="{93D8992E-84A1-453A-995A-834672FB0119}"/>
    <dgm:cxn modelId="{C8A44726-D2FA-49AE-AD09-0761D5CAFD70}" srcId="{2A7C7D6B-E4EE-43EA-8708-7FB5EB5CA900}" destId="{767D8065-483D-45EE-8B12-D6519A8E5DEB}" srcOrd="0" destOrd="0" parTransId="{BA22F4ED-962F-4E9B-B6EE-2F6B0C808584}" sibTransId="{F6EA313E-23DA-40CF-B77C-77BF31CD2CFE}"/>
    <dgm:cxn modelId="{9974D528-F0E4-4200-B978-EA253B824FEF}" type="presOf" srcId="{767D8065-483D-45EE-8B12-D6519A8E5DEB}" destId="{02B09DC4-CF6A-4C2D-A2BA-0B1620858C81}" srcOrd="0" destOrd="0" presId="urn:microsoft.com/office/officeart/2005/8/layout/matrix3"/>
    <dgm:cxn modelId="{AD837A38-71B7-44D8-A016-0600205BA95C}" type="presOf" srcId="{4F7DAD49-D6D1-46B2-9F79-76D0DA483AFD}" destId="{CEE9B76D-CC70-4A4C-BE68-164D3E3F38CE}" srcOrd="0" destOrd="0" presId="urn:microsoft.com/office/officeart/2005/8/layout/matrix3"/>
    <dgm:cxn modelId="{9626BA79-57B5-4FD7-8BCC-90F8A4E16899}" srcId="{2A7C7D6B-E4EE-43EA-8708-7FB5EB5CA900}" destId="{7186946D-67BC-4DF1-A1D9-18E6208D1D48}" srcOrd="3" destOrd="0" parTransId="{9BE82253-8EE4-43DD-BF54-565969F861C3}" sibTransId="{1F93D188-32B6-4644-9F48-1517B57B7658}"/>
    <dgm:cxn modelId="{24C457D2-DF19-41DD-9616-23FF75BB2E0E}" type="presOf" srcId="{7186946D-67BC-4DF1-A1D9-18E6208D1D48}" destId="{614F3727-CE7B-443A-ADF5-E5DF407076FF}" srcOrd="0" destOrd="0" presId="urn:microsoft.com/office/officeart/2005/8/layout/matrix3"/>
    <dgm:cxn modelId="{261309D7-47FD-4B38-AA52-8DE9698A1A08}" srcId="{2A7C7D6B-E4EE-43EA-8708-7FB5EB5CA900}" destId="{4F7DAD49-D6D1-46B2-9F79-76D0DA483AFD}" srcOrd="2" destOrd="0" parTransId="{BD9989DF-924E-4414-998F-7E11DC01D0A9}" sibTransId="{C532F649-ABE9-4BC4-8021-891A05652CE3}"/>
    <dgm:cxn modelId="{3F523BDF-E268-4881-B9A4-CD85A1EB6D62}" type="presOf" srcId="{14CA0B68-5DA6-4C9E-8D5A-D9FE327FDD57}" destId="{A89F7C37-3A16-4694-99F6-16E20B6039CE}" srcOrd="0" destOrd="0" presId="urn:microsoft.com/office/officeart/2005/8/layout/matrix3"/>
    <dgm:cxn modelId="{EA86A2B3-3574-4A4D-A4A9-7CB0703C652B}" type="presParOf" srcId="{AA7E5262-397D-4573-96C1-89247238A2F4}" destId="{6F346047-C3AD-421C-8DE7-12EBAB86696A}" srcOrd="0" destOrd="0" presId="urn:microsoft.com/office/officeart/2005/8/layout/matrix3"/>
    <dgm:cxn modelId="{45AC7057-EF8D-41A5-A614-D2D3679C4E04}" type="presParOf" srcId="{AA7E5262-397D-4573-96C1-89247238A2F4}" destId="{02B09DC4-CF6A-4C2D-A2BA-0B1620858C81}" srcOrd="1" destOrd="0" presId="urn:microsoft.com/office/officeart/2005/8/layout/matrix3"/>
    <dgm:cxn modelId="{423EE041-7C05-4E8B-832D-525CE24B96AC}" type="presParOf" srcId="{AA7E5262-397D-4573-96C1-89247238A2F4}" destId="{A89F7C37-3A16-4694-99F6-16E20B6039CE}" srcOrd="2" destOrd="0" presId="urn:microsoft.com/office/officeart/2005/8/layout/matrix3"/>
    <dgm:cxn modelId="{67A87C3A-CD2B-4A90-8EFE-D989E223220B}" type="presParOf" srcId="{AA7E5262-397D-4573-96C1-89247238A2F4}" destId="{CEE9B76D-CC70-4A4C-BE68-164D3E3F38CE}" srcOrd="3" destOrd="0" presId="urn:microsoft.com/office/officeart/2005/8/layout/matrix3"/>
    <dgm:cxn modelId="{0B1DB22A-787C-4FA5-B42E-49C4E2CB3943}" type="presParOf" srcId="{AA7E5262-397D-4573-96C1-89247238A2F4}" destId="{614F3727-CE7B-443A-ADF5-E5DF407076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CDCF4-C3A6-4858-9880-B65027C58E7A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F7D18-1BAC-4107-BD8F-60ED04B3541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B3D73-C1D0-46C4-91E9-A60E1A2C6541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Image-based Disease Prediction using CNN model</a:t>
          </a:r>
        </a:p>
      </dsp:txBody>
      <dsp:txXfrm>
        <a:off x="569079" y="2644614"/>
        <a:ext cx="2072362" cy="720000"/>
      </dsp:txXfrm>
    </dsp:sp>
    <dsp:sp modelId="{592320E7-5CB6-4CD7-A9E2-593B6D70D6E1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408AC-4C5A-4242-A862-C0491ECF95A2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CCDB4-EC5C-4050-9A11-D1EB8DF6764B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FastAPI</a:t>
          </a:r>
          <a:r>
            <a:rPr lang="en-US" sz="1500" kern="1200" dirty="0"/>
            <a:t> backend with /analyze-image route</a:t>
          </a:r>
        </a:p>
      </dsp:txBody>
      <dsp:txXfrm>
        <a:off x="3004105" y="2644614"/>
        <a:ext cx="2072362" cy="720000"/>
      </dsp:txXfrm>
    </dsp:sp>
    <dsp:sp modelId="{A1D26631-BF50-48AA-B0F1-A064F38413BC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E3330-DE7B-4B8E-B343-658AC14D11C6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03AD-9353-4B38-BA8D-591403D70E38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Azure OpenAI deployment attempted</a:t>
          </a:r>
        </a:p>
      </dsp:txBody>
      <dsp:txXfrm>
        <a:off x="5439131" y="2644614"/>
        <a:ext cx="2072362" cy="720000"/>
      </dsp:txXfrm>
    </dsp:sp>
    <dsp:sp modelId="{447E8BAA-6AFC-4A91-BA3C-2845A0655922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61A-1910-41C8-9E3B-8E33ED6B0CE6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240A5-64C9-4A95-B1FF-183A132122A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chat route defined and tested with POSTMAN</a:t>
          </a:r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7BF74-57E2-4180-A367-3E62F349E71C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FDA30-AF98-4498-B9CC-1E6B7187EF32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1AB6C-4D34-4A00-BA44-4091556DBFF8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Frontend - </a:t>
          </a:r>
          <a:r>
            <a:rPr lang="en-US" sz="2200" kern="1200" dirty="0" err="1"/>
            <a:t>FastAPI</a:t>
          </a:r>
          <a:r>
            <a:rPr lang="en-US" sz="2200" kern="1200" dirty="0"/>
            <a:t> backend</a:t>
          </a:r>
        </a:p>
      </dsp:txBody>
      <dsp:txXfrm>
        <a:off x="1339618" y="2288"/>
        <a:ext cx="5024605" cy="1159843"/>
      </dsp:txXfrm>
    </dsp:sp>
    <dsp:sp modelId="{C15FC06F-B14E-417C-8700-A0A226DFCEB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934D4-10DD-495F-8184-207F174CC54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6CC12-F760-4ADF-815C-4C9008F7FF7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/analyze-image - loads CNN model and returns prediction</a:t>
          </a:r>
        </a:p>
      </dsp:txBody>
      <dsp:txXfrm>
        <a:off x="1339618" y="1452092"/>
        <a:ext cx="5024605" cy="1159843"/>
      </dsp:txXfrm>
    </dsp:sp>
    <dsp:sp modelId="{87A91B2B-810B-441E-8D35-3135990775A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0CDC6-4CC9-46F4-BE94-61EE81289157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15AF1-4B09-4CFD-8D62-A699D7D153E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/chat - interacts with Azure OpenAI GPT model</a:t>
          </a:r>
        </a:p>
      </dsp:txBody>
      <dsp:txXfrm>
        <a:off x="1339618" y="2901896"/>
        <a:ext cx="5024605" cy="1159843"/>
      </dsp:txXfrm>
    </dsp:sp>
    <dsp:sp modelId="{BAB6A870-238C-49F9-A6DA-E3ED48E43840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0F40F-EC86-4B0A-B367-56918FFD16D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D7E8E-8A8E-4EAC-8313-E75907E2D84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Deployed locally using </a:t>
          </a:r>
          <a:r>
            <a:rPr lang="en-US" sz="2200" kern="1200" dirty="0" err="1"/>
            <a:t>Uvicorn</a:t>
          </a:r>
          <a:endParaRPr lang="en-US" sz="2200" kern="1200" dirty="0"/>
        </a:p>
      </dsp:txBody>
      <dsp:txXfrm>
        <a:off x="1339618" y="4351700"/>
        <a:ext cx="5024605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7C9D8-FA11-4DAF-B612-13B3EE5FA174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Faced delays in Azure resource deployment &amp; key configuration</a:t>
          </a:r>
        </a:p>
      </dsp:txBody>
      <dsp:txXfrm>
        <a:off x="62141" y="134897"/>
        <a:ext cx="6239942" cy="1148678"/>
      </dsp:txXfrm>
    </dsp:sp>
    <dsp:sp modelId="{8C2EA18E-844A-48E7-A6D0-966FCBF9C4E9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FastAPI integration issues with OpenAI SDK</a:t>
          </a:r>
        </a:p>
      </dsp:txBody>
      <dsp:txXfrm>
        <a:off x="62141" y="1500017"/>
        <a:ext cx="6239942" cy="1148678"/>
      </dsp:txXfrm>
    </dsp:sp>
    <dsp:sp modelId="{C9DF3F41-BE43-4A71-983E-CEFE5455688E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Learned to rapidly build and debug backend endpoints</a:t>
          </a:r>
        </a:p>
      </dsp:txBody>
      <dsp:txXfrm>
        <a:off x="62141" y="2865137"/>
        <a:ext cx="6239942" cy="1148678"/>
      </dsp:txXfrm>
    </dsp:sp>
    <dsp:sp modelId="{72DC969C-F9C9-4BCA-B86E-922774A9B7C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Gained experience deploying CNN models</a:t>
          </a:r>
        </a:p>
      </dsp:txBody>
      <dsp:txXfrm>
        <a:off x="62141" y="4230257"/>
        <a:ext cx="6239942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46047-C3AD-421C-8DE7-12EBAB86696A}">
      <dsp:nvSpPr>
        <dsp:cNvPr id="0" name=""/>
        <dsp:cNvSpPr/>
      </dsp:nvSpPr>
      <dsp:spPr>
        <a:xfrm>
          <a:off x="425195" y="0"/>
          <a:ext cx="5513832" cy="551383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09DC4-CF6A-4C2D-A2BA-0B1620858C81}">
      <dsp:nvSpPr>
        <dsp:cNvPr id="0" name=""/>
        <dsp:cNvSpPr/>
      </dsp:nvSpPr>
      <dsp:spPr>
        <a:xfrm>
          <a:off x="949010" y="523814"/>
          <a:ext cx="2150394" cy="21503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Build frontend UI with image upload + chat window</a:t>
          </a:r>
        </a:p>
      </dsp:txBody>
      <dsp:txXfrm>
        <a:off x="1053984" y="628788"/>
        <a:ext cx="1940446" cy="1940446"/>
      </dsp:txXfrm>
    </dsp:sp>
    <dsp:sp modelId="{A89F7C37-3A16-4694-99F6-16E20B6039CE}">
      <dsp:nvSpPr>
        <dsp:cNvPr id="0" name=""/>
        <dsp:cNvSpPr/>
      </dsp:nvSpPr>
      <dsp:spPr>
        <a:xfrm>
          <a:off x="3264819" y="523814"/>
          <a:ext cx="2150394" cy="2150394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Add recommendation engine for fertilizers and yield prediction</a:t>
          </a:r>
        </a:p>
      </dsp:txBody>
      <dsp:txXfrm>
        <a:off x="3369793" y="628788"/>
        <a:ext cx="1940446" cy="1940446"/>
      </dsp:txXfrm>
    </dsp:sp>
    <dsp:sp modelId="{CEE9B76D-CC70-4A4C-BE68-164D3E3F38CE}">
      <dsp:nvSpPr>
        <dsp:cNvPr id="0" name=""/>
        <dsp:cNvSpPr/>
      </dsp:nvSpPr>
      <dsp:spPr>
        <a:xfrm>
          <a:off x="949010" y="2839623"/>
          <a:ext cx="2150394" cy="2150394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Deploy on Azure App Service or Stream lit</a:t>
          </a:r>
        </a:p>
      </dsp:txBody>
      <dsp:txXfrm>
        <a:off x="1053984" y="2944597"/>
        <a:ext cx="1940446" cy="1940446"/>
      </dsp:txXfrm>
    </dsp:sp>
    <dsp:sp modelId="{614F3727-CE7B-443A-ADF5-E5DF407076FF}">
      <dsp:nvSpPr>
        <dsp:cNvPr id="0" name=""/>
        <dsp:cNvSpPr/>
      </dsp:nvSpPr>
      <dsp:spPr>
        <a:xfrm>
          <a:off x="3264819" y="2839623"/>
          <a:ext cx="2150394" cy="215039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Finalize MVP with CNN-based image analysis and chatbot API definitions</a:t>
          </a:r>
        </a:p>
      </dsp:txBody>
      <dsp:txXfrm>
        <a:off x="3369793" y="2944597"/>
        <a:ext cx="1940446" cy="194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BBCC-F92B-0F0E-5194-901E3893F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2909-694C-DF54-5B46-889BA624D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B546-7F68-1816-B02B-CAFC09C9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798C-47DE-C867-E3BB-8E178E0B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8BB7-4BE0-9DDF-6A58-F04F0B82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CC81-DBDE-2B57-3D51-2B4A2F7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F8B47-F708-2059-2786-2C08DBAB8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FB944-0372-92C9-7135-B9DA999B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0BEF-5892-5716-E1B2-E5A6EB25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C28-4932-C8BF-D95B-5D6869B7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A1DFC-3E01-F7FF-9B4A-AF085AFA4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F7F3F-EFE1-11A1-F5EC-D506FA9D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C57F-EB04-D3B1-C08C-35BAD09E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680E-7641-1F93-D1DC-773C611B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5008-FCC2-A25D-9EA8-A8C32FBE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EC6B-6C73-D4A7-C05D-DCC0D923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E7032-A8BC-32E1-EB22-5E4DAA79C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C2D5-6314-E388-916D-722F43DB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6FCD-CFD7-3663-DB83-1E4AE496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9EF6-6DAC-CF5C-C285-464B6C0A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B67B-0EEA-9323-3545-94960E40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3F19-D3E8-64E9-9DAF-6B17C660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90B8-5F4E-8426-C665-51CB0D75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F468-B969-4B06-7862-A52CEC11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EB8D-5753-4477-D9C3-3FE4A9C6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CA8E-BA31-C272-615B-48E1F455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5BED3-05FC-44E4-C51C-760DD87A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B2A5-DA75-24AA-9B5F-A48FEE53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EB687-04F0-43A8-900B-5761A58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07E0-003B-EB91-B96B-CD636C5E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DFB-3AFF-E03F-0579-FDB80063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58B3-4FFE-36EB-4964-726B9AF1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4882F-B1C7-D2B3-5B1C-7B64804CB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696A-AC07-4AA5-81FB-88A56BA5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C8F7-AEE1-328E-13E4-A1FE86F4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313F1-1A02-239D-A9CD-979479A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969C-3C1E-033A-9444-90D0BEE0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9D63E-F338-25BB-B82C-6E28E362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E91D-D572-578B-8477-C87F52CC4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3F7B9-260D-36C3-7B3D-D5DC747A4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BA95-86B3-C447-2FA4-4E171F99F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D4B9-654E-4D58-2164-2F0FCA3D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51C8C-4AB2-0103-C426-D4AB461B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57203-35F5-9722-E732-4F211890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764-7817-49B0-AE3F-D6850A39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C975E-65B5-7E1A-7B14-1D4C9857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90B5B-CCFD-7555-D9EC-74470BF7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5D8C3-B461-058A-1B8A-0A6E9AF5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BE12C-75C5-1847-5C93-BA623340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A869A-2513-28B7-391A-5BE6DD9B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921A-5728-5A6D-CA3B-D6602AAC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8D13-C45F-02FB-10A6-8BB9F490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30F-FFDB-A8ED-AA05-0AD48379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0AA1-44B9-5A34-2BB7-5D5DABBD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01E4-15CA-79B4-8CE2-6A93CD0C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A2522-7D3D-F3C6-661B-D79F9FA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10B0-0DC8-CE88-8F3D-66AB1D4D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FC5C-ACC3-8707-B3A0-0A924977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422EA-C303-3CFA-EBA6-EFDA36456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5E564-6DFE-9616-7A9E-543C32D1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F5A4-59DB-99FF-8F9F-69A00729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4B711-F5ED-753F-35C1-5C9F38FA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0ED9-FD0E-B545-D17E-17188934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744FB-FF0C-7EBE-EFC0-831D245E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65D0-67D9-7765-47ED-17EA8ABD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6E4E-DD6B-EB7D-2275-75E5F5A25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31D1D-01A7-48B2-94F7-B9D4E1FA5B2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A382-C0B1-A788-6B49-ECA4DFE20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4063-B12C-EAC6-3C72-76C177545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9AD53-6621-4785-BE56-0617DBDF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5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CF6E-D8DF-AFF4-4BCB-12B38701F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>
                <a:solidFill>
                  <a:schemeClr val="bg1"/>
                </a:solidFill>
              </a:rPr>
              <a:t>AgerAmicus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07ADF-31E1-F2A5-6838-F91227C70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AI-Powered Sustainable Farming Assistant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AZURE AI Developer Hackathon Submission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By: Vinay Reddy &amp; Snigdha Reddy</a:t>
            </a:r>
          </a:p>
        </p:txBody>
      </p:sp>
      <p:pic>
        <p:nvPicPr>
          <p:cNvPr id="1026" name="Picture 2" descr="Crops">
            <a:extLst>
              <a:ext uri="{FF2B5EF4-FFF2-40B4-BE49-F238E27FC236}">
                <a16:creationId xmlns:a16="http://schemas.microsoft.com/office/drawing/2014/main" id="{B61B1ECC-F0D2-EFF0-818F-5F937520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 r="16930" b="2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46982-155C-201C-50EB-7FB85EE3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5DBF6-C199-C242-1986-AE55D963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Many farmers lack intelligent, accessible tools for disease detection and Q&amp;A.</a:t>
            </a:r>
          </a:p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Lack of timely and localized agricultural assistance leads to crop loss.</a:t>
            </a:r>
          </a:p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Need for an integrated assistant using AI for guidance and plant health analysis.</a:t>
            </a:r>
          </a:p>
        </p:txBody>
      </p:sp>
      <p:pic>
        <p:nvPicPr>
          <p:cNvPr id="2050" name="Picture 2" descr="Field Crops | USDA Climate Hubs">
            <a:extLst>
              <a:ext uri="{FF2B5EF4-FFF2-40B4-BE49-F238E27FC236}">
                <a16:creationId xmlns:a16="http://schemas.microsoft.com/office/drawing/2014/main" id="{7442A47B-E012-712E-F7D8-8C993331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865311"/>
            <a:ext cx="5260976" cy="30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5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18367-7500-FD58-E341-179C1E9E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Solution Overview</a:t>
            </a:r>
          </a:p>
        </p:txBody>
      </p:sp>
      <p:pic>
        <p:nvPicPr>
          <p:cNvPr id="5" name="Picture 4" descr="Tractor in farmland">
            <a:extLst>
              <a:ext uri="{FF2B5EF4-FFF2-40B4-BE49-F238E27FC236}">
                <a16:creationId xmlns:a16="http://schemas.microsoft.com/office/drawing/2014/main" id="{84F2ECA7-9E32-21A3-0505-88CDCE26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11" r="3878" b="37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BFFE-21D4-13C9-3455-D043BD41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AgerAmicus</a:t>
            </a:r>
            <a:r>
              <a:rPr lang="en-US" sz="2000" dirty="0"/>
              <a:t> is an intelligent assistant for farmers.</a:t>
            </a:r>
          </a:p>
          <a:p>
            <a:r>
              <a:rPr lang="en-US" sz="2000" dirty="0"/>
              <a:t>Features:</a:t>
            </a:r>
          </a:p>
          <a:p>
            <a:pPr marL="0" indent="0">
              <a:buNone/>
            </a:pPr>
            <a:r>
              <a:rPr lang="en-US" sz="2000" dirty="0"/>
              <a:t>– Plant Disease Detection from Images</a:t>
            </a:r>
          </a:p>
          <a:p>
            <a:pPr marL="0" indent="0">
              <a:buNone/>
            </a:pPr>
            <a:r>
              <a:rPr lang="en-US" sz="2000" dirty="0"/>
              <a:t>– AI Chatbot for agricultural Q&amp;A</a:t>
            </a:r>
          </a:p>
          <a:p>
            <a:pPr marL="0" indent="0">
              <a:buNone/>
            </a:pPr>
            <a:r>
              <a:rPr lang="en-US" sz="2000" dirty="0"/>
              <a:t>• Combines custom-trained CNN with Azure OpenAI (GPT-3.5 Turbo)</a:t>
            </a:r>
          </a:p>
        </p:txBody>
      </p:sp>
    </p:spTree>
    <p:extLst>
      <p:ext uri="{BB962C8B-B14F-4D97-AF65-F5344CB8AC3E}">
        <p14:creationId xmlns:p14="http://schemas.microsoft.com/office/powerpoint/2010/main" val="12270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131F6-086E-169E-363D-7258D004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Tech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515B0-A3C8-EDC2-5BE6-3B2555D4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Python, TensorFlow, </a:t>
            </a:r>
            <a:r>
              <a:rPr lang="en-US" sz="2000" dirty="0" err="1"/>
              <a:t>Keras</a:t>
            </a:r>
            <a:r>
              <a:rPr lang="en-US" sz="2000" dirty="0"/>
              <a:t>, </a:t>
            </a:r>
            <a:r>
              <a:rPr lang="en-US" sz="2000" dirty="0" err="1"/>
              <a:t>FastAPI</a:t>
            </a:r>
            <a:endParaRPr lang="en-US" sz="2000" dirty="0"/>
          </a:p>
          <a:p>
            <a:r>
              <a:rPr lang="en-US" sz="2000" dirty="0"/>
              <a:t>Azure OpenAI (gpt-35-turbo deployment)</a:t>
            </a:r>
          </a:p>
          <a:p>
            <a:r>
              <a:rPr lang="en-US" sz="2000" dirty="0"/>
              <a:t>VS Code for development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30FBB82F-58F8-C51F-5B74-695C8B71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2E62D-8429-AF82-66B0-21DA3A8B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Implemented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1AE395C-0BA6-7594-A52D-CF35526C0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30764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055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2F6B6-B5E0-4F90-5D35-0E0DA56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16825E3C-89A1-EC62-BDEF-E84954A57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23796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5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DD640-E832-8EEE-5F40-3048E806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Learnings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13E9F74-0DA3-5D2C-5690-FA5C0AC92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49706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51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EB10F-B7F9-CD0A-5BBA-9E6C69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473AAEB-0612-AAE8-781B-501930490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93597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1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AgerAmicus</vt:lpstr>
      <vt:lpstr>Problem Statement</vt:lpstr>
      <vt:lpstr>Solution Overview</vt:lpstr>
      <vt:lpstr>Tech Stack</vt:lpstr>
      <vt:lpstr>Features Implemented</vt:lpstr>
      <vt:lpstr>Architecture</vt:lpstr>
      <vt:lpstr>Challenges &amp; Learnings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Reddy Jakka</dc:creator>
  <cp:lastModifiedBy>Jakka, Vinay Reddy</cp:lastModifiedBy>
  <cp:revision>1</cp:revision>
  <dcterms:created xsi:type="dcterms:W3CDTF">2025-03-28T17:05:48Z</dcterms:created>
  <dcterms:modified xsi:type="dcterms:W3CDTF">2025-03-28T17:15:28Z</dcterms:modified>
</cp:coreProperties>
</file>