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5834" y="93780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Store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0988" y="4012564"/>
            <a:ext cx="4275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Galaxy</a:t>
            </a:r>
          </a:p>
          <a:p>
            <a:r>
              <a:rPr lang="en-US" sz="2800" dirty="0" err="1" smtClean="0"/>
              <a:t>Ashwinkumar</a:t>
            </a:r>
            <a:r>
              <a:rPr lang="en-US" sz="2800" dirty="0" smtClean="0"/>
              <a:t> </a:t>
            </a:r>
            <a:r>
              <a:rPr lang="en-US" sz="2800" dirty="0" err="1" smtClean="0"/>
              <a:t>Dinoriya</a:t>
            </a:r>
            <a:endParaRPr lang="en-US" sz="2800" dirty="0" smtClean="0"/>
          </a:p>
          <a:p>
            <a:r>
              <a:rPr lang="en-US" sz="2800" dirty="0" smtClean="0"/>
              <a:t>Tanmay Ingle</a:t>
            </a:r>
          </a:p>
          <a:p>
            <a:r>
              <a:rPr lang="en-US" sz="2800" dirty="0" smtClean="0"/>
              <a:t>Vinay </a:t>
            </a:r>
            <a:r>
              <a:rPr lang="en-US" sz="2800" dirty="0" err="1" smtClean="0"/>
              <a:t>Limbare</a:t>
            </a:r>
            <a:endParaRPr lang="en-US" sz="2800" dirty="0" smtClean="0"/>
          </a:p>
          <a:p>
            <a:r>
              <a:rPr lang="en-US" sz="2800" dirty="0" err="1" smtClean="0"/>
              <a:t>Xingyang</a:t>
            </a:r>
            <a:r>
              <a:rPr lang="en-US" sz="2800" dirty="0" smtClean="0"/>
              <a:t> Huang</a:t>
            </a:r>
          </a:p>
          <a:p>
            <a:r>
              <a:rPr lang="en-US" sz="2800" dirty="0" err="1" smtClean="0"/>
              <a:t>Zhouwen</a:t>
            </a:r>
            <a:r>
              <a:rPr lang="en-US" sz="2800" dirty="0" smtClean="0"/>
              <a:t> </a:t>
            </a:r>
            <a:r>
              <a:rPr lang="en-US" sz="2800" dirty="0" err="1" smtClean="0"/>
              <a:t>Nie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4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&amp; 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457708"/>
            <a:ext cx="10363826" cy="34241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Product details – parametric procedure</a:t>
            </a:r>
          </a:p>
          <a:p>
            <a:r>
              <a:rPr lang="en-US" dirty="0" smtClean="0"/>
              <a:t>Top 10 countries </a:t>
            </a:r>
            <a:r>
              <a:rPr lang="en-US" dirty="0" err="1" smtClean="0"/>
              <a:t>acc</a:t>
            </a:r>
            <a:r>
              <a:rPr lang="en-US" dirty="0" smtClean="0"/>
              <a:t> to no. of downloads</a:t>
            </a:r>
          </a:p>
          <a:p>
            <a:r>
              <a:rPr lang="en-US" dirty="0" smtClean="0"/>
              <a:t>Best Apps</a:t>
            </a:r>
            <a:r>
              <a:rPr lang="en-US" dirty="0" smtClean="0"/>
              <a:t> </a:t>
            </a:r>
            <a:r>
              <a:rPr lang="en-US" dirty="0" smtClean="0"/>
              <a:t>in each country</a:t>
            </a:r>
          </a:p>
          <a:p>
            <a:r>
              <a:rPr lang="en-US" dirty="0" err="1" smtClean="0"/>
              <a:t>Countrywise</a:t>
            </a:r>
            <a:r>
              <a:rPr lang="en-US" dirty="0" smtClean="0"/>
              <a:t> OS analysis</a:t>
            </a:r>
          </a:p>
          <a:p>
            <a:r>
              <a:rPr lang="en-US" dirty="0" smtClean="0"/>
              <a:t>Top 10 apps in last one year, month, week</a:t>
            </a:r>
          </a:p>
          <a:p>
            <a:r>
              <a:rPr lang="en-US" dirty="0" smtClean="0"/>
              <a:t>Top 10 free Apps + Games</a:t>
            </a:r>
          </a:p>
          <a:p>
            <a:r>
              <a:rPr lang="en-US" dirty="0" smtClean="0"/>
              <a:t>Top 10 paid apps + games</a:t>
            </a:r>
          </a:p>
          <a:p>
            <a:r>
              <a:rPr lang="en-US" dirty="0" smtClean="0"/>
              <a:t>Top 10 most downloaded apps + games</a:t>
            </a:r>
          </a:p>
          <a:p>
            <a:r>
              <a:rPr lang="en-US" dirty="0" smtClean="0"/>
              <a:t>Top 10 companies with highest number of downloads</a:t>
            </a:r>
          </a:p>
          <a:p>
            <a:r>
              <a:rPr lang="en-US" dirty="0" smtClean="0"/>
              <a:t>Top 10 companies with highest amount of sales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64844"/>
            <a:ext cx="10364451" cy="790833"/>
          </a:xfrm>
        </p:spPr>
        <p:txBody>
          <a:bodyPr/>
          <a:lstStyle/>
          <a:p>
            <a:r>
              <a:rPr lang="en-US" dirty="0" err="1" smtClean="0"/>
              <a:t>Eer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77"/>
            <a:ext cx="12191999" cy="6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centre</a:t>
            </a:r>
            <a:endParaRPr lang="en-US" dirty="0" smtClean="0"/>
          </a:p>
          <a:p>
            <a:r>
              <a:rPr lang="en-US" dirty="0" smtClean="0"/>
              <a:t>Add devices and its OS</a:t>
            </a:r>
          </a:p>
          <a:p>
            <a:r>
              <a:rPr lang="en-US" dirty="0" smtClean="0"/>
              <a:t>Connectivity to social media</a:t>
            </a:r>
          </a:p>
          <a:p>
            <a:r>
              <a:rPr lang="en-US" dirty="0" err="1" smtClean="0"/>
              <a:t>Countrywise</a:t>
            </a:r>
            <a:r>
              <a:rPr lang="en-US" dirty="0" smtClean="0"/>
              <a:t> application restrictions</a:t>
            </a:r>
          </a:p>
          <a:p>
            <a:r>
              <a:rPr lang="en-US" dirty="0" smtClean="0"/>
              <a:t>Discounts and gift card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behind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Increase in usage of smartphone applications</a:t>
            </a:r>
          </a:p>
          <a:p>
            <a:r>
              <a:rPr lang="en-US" dirty="0" smtClean="0"/>
              <a:t>to amalgamate application stores of Various </a:t>
            </a:r>
            <a:r>
              <a:rPr lang="en-US" dirty="0" err="1" smtClean="0"/>
              <a:t>os</a:t>
            </a:r>
            <a:r>
              <a:rPr lang="en-US" dirty="0" smtClean="0"/>
              <a:t> platforms</a:t>
            </a:r>
          </a:p>
          <a:p>
            <a:r>
              <a:rPr lang="en-US" dirty="0" smtClean="0"/>
              <a:t>Scope for business intelligence and data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065401" y="403230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62256" y="403230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62257" y="102345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65402" y="102345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0761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5977" y="1348568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02302" y="1602902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5977" y="1734159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65977" y="210327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4395" y="210327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27559" y="4397230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1465977" y="4674066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7559" y="4825067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327559" y="5194183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65977" y="5194183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64262" y="1216405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102680" y="1493241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64262" y="1644242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964262" y="2013358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02680" y="2013358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60069" y="4288172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4"/>
          </p:cNvCxnSpPr>
          <p:nvPr/>
        </p:nvCxnSpPr>
        <p:spPr>
          <a:xfrm>
            <a:off x="7098487" y="4565008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60069" y="4716009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960069" y="508512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98487" y="508512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6130" y="25094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72593" y="1306322"/>
            <a:ext cx="3889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Updates account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reviews and ratings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49431" y="2516481"/>
            <a:ext cx="84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493210" y="1366789"/>
            <a:ext cx="2004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Earn profit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12345" y="57030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52459" y="4525330"/>
            <a:ext cx="200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Advertises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Pays for the slots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62256" y="5409282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Finance Manager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60174" y="4392817"/>
            <a:ext cx="3415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Finances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Finances of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Finances of Advertisers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065401" y="403230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62256" y="403230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62257" y="102345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65402" y="1023457"/>
            <a:ext cx="4446165" cy="252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07611"/>
          </a:xfrm>
        </p:spPr>
        <p:txBody>
          <a:bodyPr/>
          <a:lstStyle/>
          <a:p>
            <a:r>
              <a:rPr lang="en-US" dirty="0" smtClean="0"/>
              <a:t>Use case diagram 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65977" y="1306322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02302" y="1602902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5977" y="1734159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65977" y="210327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4395" y="210327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27559" y="4397230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1465977" y="4674066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27559" y="4825067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327559" y="5194183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65977" y="5194183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64262" y="1216405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102680" y="1493241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64262" y="1644242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964262" y="2013358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02680" y="2013358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60069" y="4288172"/>
            <a:ext cx="276836" cy="27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4"/>
          </p:cNvCxnSpPr>
          <p:nvPr/>
        </p:nvCxnSpPr>
        <p:spPr>
          <a:xfrm>
            <a:off x="7098487" y="4565008"/>
            <a:ext cx="419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60069" y="4716009"/>
            <a:ext cx="276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960069" y="508512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98487" y="5085125"/>
            <a:ext cx="138418" cy="20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86130" y="2509490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HR Manager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0708" y="1589146"/>
            <a:ext cx="283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Salary of Employees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49660" y="2332198"/>
            <a:ext cx="7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6360" y="1493241"/>
            <a:ext cx="249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all the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Approves all the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technical review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5401" y="55632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5061" y="4517202"/>
            <a:ext cx="305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Business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BI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Recommends apps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75436" y="547929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Admin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9499" y="4517202"/>
            <a:ext cx="3318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privileges to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Backups</a:t>
            </a:r>
          </a:p>
        </p:txBody>
      </p:sp>
    </p:spTree>
    <p:extLst>
      <p:ext uri="{BB962C8B-B14F-4D97-AF65-F5344CB8AC3E}">
        <p14:creationId xmlns:p14="http://schemas.microsoft.com/office/powerpoint/2010/main" val="9110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64844"/>
            <a:ext cx="10364451" cy="790833"/>
          </a:xfrm>
        </p:spPr>
        <p:txBody>
          <a:bodyPr/>
          <a:lstStyle/>
          <a:p>
            <a:r>
              <a:rPr lang="en-US" dirty="0" err="1" smtClean="0"/>
              <a:t>Eer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77"/>
            <a:ext cx="12191999" cy="6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56" y="206626"/>
            <a:ext cx="10364451" cy="773678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38487" y="1559784"/>
            <a:ext cx="10363826" cy="47915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Customer</a:t>
            </a:r>
          </a:p>
          <a:p>
            <a:r>
              <a:rPr lang="en-US" dirty="0" smtClean="0"/>
              <a:t>Vendor</a:t>
            </a:r>
          </a:p>
          <a:p>
            <a:r>
              <a:rPr lang="en-US" dirty="0" smtClean="0"/>
              <a:t>Advertiser</a:t>
            </a:r>
          </a:p>
          <a:p>
            <a:r>
              <a:rPr lang="en-US" dirty="0" err="1" smtClean="0"/>
              <a:t>Vendor+Advertiser</a:t>
            </a:r>
            <a:endParaRPr lang="en-US" dirty="0" smtClean="0"/>
          </a:p>
          <a:p>
            <a:r>
              <a:rPr lang="en-US" dirty="0"/>
              <a:t>Ad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Tester</a:t>
            </a:r>
          </a:p>
          <a:p>
            <a:r>
              <a:rPr lang="en-US" dirty="0"/>
              <a:t>HR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Finance Manager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System Admin</a:t>
            </a:r>
          </a:p>
        </p:txBody>
      </p:sp>
    </p:spTree>
    <p:extLst>
      <p:ext uri="{BB962C8B-B14F-4D97-AF65-F5344CB8AC3E}">
        <p14:creationId xmlns:p14="http://schemas.microsoft.com/office/powerpoint/2010/main" val="11560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881448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72066"/>
            <a:ext cx="10363826" cy="4819134"/>
          </a:xfrm>
        </p:spPr>
        <p:txBody>
          <a:bodyPr/>
          <a:lstStyle/>
          <a:p>
            <a:r>
              <a:rPr lang="en-US" dirty="0" smtClean="0"/>
              <a:t>customer View</a:t>
            </a:r>
          </a:p>
          <a:p>
            <a:r>
              <a:rPr lang="en-US" dirty="0" smtClean="0"/>
              <a:t>NON-HR</a:t>
            </a:r>
          </a:p>
          <a:p>
            <a:r>
              <a:rPr lang="en-US" dirty="0" smtClean="0"/>
              <a:t>Customer-product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Movie</a:t>
            </a:r>
          </a:p>
          <a:p>
            <a:r>
              <a:rPr lang="en-US" dirty="0" err="1" smtClean="0"/>
              <a:t>ebooks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221469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Product review</a:t>
            </a:r>
          </a:p>
        </p:txBody>
      </p:sp>
    </p:spTree>
    <p:extLst>
      <p:ext uri="{BB962C8B-B14F-4D97-AF65-F5344CB8AC3E}">
        <p14:creationId xmlns:p14="http://schemas.microsoft.com/office/powerpoint/2010/main" val="1157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7189"/>
          </a:xfrm>
        </p:spPr>
        <p:txBody>
          <a:bodyPr/>
          <a:lstStyle/>
          <a:p>
            <a:r>
              <a:rPr lang="en-US" dirty="0" smtClean="0"/>
              <a:t>Insert rating</a:t>
            </a:r>
          </a:p>
          <a:p>
            <a:r>
              <a:rPr lang="en-US" dirty="0" smtClean="0"/>
              <a:t>Update rating</a:t>
            </a:r>
          </a:p>
          <a:p>
            <a:r>
              <a:rPr lang="en-US" dirty="0" smtClean="0"/>
              <a:t>Number of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343</TotalTime>
  <Words>263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PowerPoint Presentation</vt:lpstr>
      <vt:lpstr>Thought behind the project</vt:lpstr>
      <vt:lpstr>Use case diagram</vt:lpstr>
      <vt:lpstr>Use case diagram - contd</vt:lpstr>
      <vt:lpstr>Eer diagram</vt:lpstr>
      <vt:lpstr>Users</vt:lpstr>
      <vt:lpstr>views</vt:lpstr>
      <vt:lpstr>index</vt:lpstr>
      <vt:lpstr>triggers</vt:lpstr>
      <vt:lpstr>Stored procedures &amp; business intelligence</vt:lpstr>
      <vt:lpstr>Eer diagram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Ingle</dc:creator>
  <cp:lastModifiedBy>Tanmay Ingle</cp:lastModifiedBy>
  <cp:revision>16</cp:revision>
  <dcterms:created xsi:type="dcterms:W3CDTF">2014-12-01T07:44:22Z</dcterms:created>
  <dcterms:modified xsi:type="dcterms:W3CDTF">2014-12-07T08:51:03Z</dcterms:modified>
</cp:coreProperties>
</file>