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8"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72" y="-7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9" Type="http://schemas.openxmlformats.org/officeDocument/2006/relationships/tableStyles" Target="tableStyles.xml"/><Relationship Id="rId21" Type="http://schemas.openxmlformats.org/officeDocument/2006/relationships/slideMaster" Target="slideMasters/slideMaster21.xml"/><Relationship Id="rId34"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1"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81"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8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92"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9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9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3.png"/></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3.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7.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8.xml"/><Relationship Id="rId1" Type="http://schemas.openxmlformats.org/officeDocument/2006/relationships/slideLayout" Target="../slideLayouts/slideLayout18.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3.png"/></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713160" y="1432440"/>
            <a:ext cx="6041160" cy="160992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grpSp>
        <p:nvGrpSpPr>
          <p:cNvPr id="22" name="Google Shape;11;p2"/>
          <p:cNvGrpSpPr/>
          <p:nvPr/>
        </p:nvGrpSpPr>
        <p:grpSpPr>
          <a:xfrm>
            <a:off x="329760" y="256680"/>
            <a:ext cx="4611600" cy="4606560"/>
            <a:chOff x="329760" y="256680"/>
            <a:chExt cx="4611600" cy="4606560"/>
          </a:xfrm>
        </p:grpSpPr>
        <p:grpSp>
          <p:nvGrpSpPr>
            <p:cNvPr id="2" name="Google Shape;12;p2"/>
            <p:cNvGrpSpPr/>
            <p:nvPr/>
          </p:nvGrpSpPr>
          <p:grpSpPr>
            <a:xfrm>
              <a:off x="4422240" y="256680"/>
              <a:ext cx="519120" cy="68040"/>
              <a:chOff x="4422240" y="256680"/>
              <a:chExt cx="519120" cy="68040"/>
            </a:xfrm>
          </p:grpSpPr>
          <p:sp>
            <p:nvSpPr>
              <p:cNvPr id="3" name="Google Shape;13;p2"/>
              <p:cNvSpPr/>
              <p:nvPr/>
            </p:nvSpPr>
            <p:spPr>
              <a:xfrm>
                <a:off x="442224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 name="Google Shape;14;p2"/>
              <p:cNvSpPr/>
              <p:nvPr/>
            </p:nvSpPr>
            <p:spPr>
              <a:xfrm>
                <a:off x="464796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 name="Google Shape;15;p2"/>
              <p:cNvSpPr/>
              <p:nvPr/>
            </p:nvSpPr>
            <p:spPr>
              <a:xfrm>
                <a:off x="487332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6" name="Google Shape;16;p2"/>
            <p:cNvGrpSpPr/>
            <p:nvPr/>
          </p:nvGrpSpPr>
          <p:grpSpPr>
            <a:xfrm>
              <a:off x="329760" y="4344480"/>
              <a:ext cx="68040" cy="518760"/>
              <a:chOff x="329760" y="4344480"/>
              <a:chExt cx="68040" cy="518760"/>
            </a:xfrm>
          </p:grpSpPr>
          <p:sp>
            <p:nvSpPr>
              <p:cNvPr id="7" name="Google Shape;17;p2"/>
              <p:cNvSpPr/>
              <p:nvPr/>
            </p:nvSpPr>
            <p:spPr>
              <a:xfrm rot="5400000">
                <a:off x="32976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 name="Google Shape;18;p2"/>
              <p:cNvSpPr/>
              <p:nvPr/>
            </p:nvSpPr>
            <p:spPr>
              <a:xfrm rot="5400000">
                <a:off x="32976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 name="Google Shape;19;p2"/>
              <p:cNvSpPr/>
              <p:nvPr/>
            </p:nvSpPr>
            <p:spPr>
              <a:xfrm rot="5400000">
                <a:off x="32976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0" name="Google Shape;20;p2"/>
          <p:cNvGrpSpPr/>
          <p:nvPr/>
        </p:nvGrpSpPr>
        <p:grpSpPr>
          <a:xfrm>
            <a:off x="292680" y="-386640"/>
            <a:ext cx="9495720" cy="6508440"/>
            <a:chOff x="292680" y="-386640"/>
            <a:chExt cx="9495720" cy="6508440"/>
          </a:xfrm>
        </p:grpSpPr>
        <p:pic>
          <p:nvPicPr>
            <p:cNvPr id="11" name="Google Shape;21;p2"/>
            <p:cNvPicPr/>
            <p:nvPr/>
          </p:nvPicPr>
          <p:blipFill>
            <a:blip r:embed="rId3"/>
            <a:stretch/>
          </p:blipFill>
          <p:spPr>
            <a:xfrm rot="10800000">
              <a:off x="292680" y="-386640"/>
              <a:ext cx="841320" cy="840960"/>
            </a:xfrm>
            <a:prstGeom prst="rect">
              <a:avLst/>
            </a:prstGeom>
            <a:ln w="0">
              <a:noFill/>
            </a:ln>
          </p:spPr>
        </p:pic>
        <p:pic>
          <p:nvPicPr>
            <p:cNvPr id="12" name="Google Shape;22;p2"/>
            <p:cNvPicPr/>
            <p:nvPr/>
          </p:nvPicPr>
          <p:blipFill>
            <a:blip r:embed="rId4"/>
            <a:stretch/>
          </p:blipFill>
          <p:spPr>
            <a:xfrm>
              <a:off x="3193560" y="4439520"/>
              <a:ext cx="1682280" cy="1682280"/>
            </a:xfrm>
            <a:prstGeom prst="rect">
              <a:avLst/>
            </a:prstGeom>
            <a:ln w="0">
              <a:noFill/>
            </a:ln>
          </p:spPr>
        </p:pic>
        <p:pic>
          <p:nvPicPr>
            <p:cNvPr id="13" name="Google Shape;23;p2"/>
            <p:cNvPicPr/>
            <p:nvPr/>
          </p:nvPicPr>
          <p:blipFill>
            <a:blip r:embed="rId5"/>
            <a:stretch/>
          </p:blipFill>
          <p:spPr>
            <a:xfrm rot="12600000">
              <a:off x="8716680" y="165960"/>
              <a:ext cx="905760" cy="905760"/>
            </a:xfrm>
            <a:prstGeom prst="rect">
              <a:avLst/>
            </a:prstGeom>
            <a:ln w="0">
              <a:noFill/>
            </a:ln>
          </p:spPr>
        </p:pic>
      </p:grpSp>
      <p:grpSp>
        <p:nvGrpSpPr>
          <p:cNvPr id="14" name="Google Shape;24;p2"/>
          <p:cNvGrpSpPr/>
          <p:nvPr/>
        </p:nvGrpSpPr>
        <p:grpSpPr>
          <a:xfrm>
            <a:off x="7118280" y="1524600"/>
            <a:ext cx="1598760" cy="2224800"/>
            <a:chOff x="7118280" y="1524600"/>
            <a:chExt cx="1598760" cy="2224800"/>
          </a:xfrm>
        </p:grpSpPr>
        <p:grpSp>
          <p:nvGrpSpPr>
            <p:cNvPr id="15" name="Google Shape;25;p2"/>
            <p:cNvGrpSpPr/>
            <p:nvPr/>
          </p:nvGrpSpPr>
          <p:grpSpPr>
            <a:xfrm>
              <a:off x="7118280" y="3265200"/>
              <a:ext cx="1598760" cy="484200"/>
              <a:chOff x="7118280" y="3265200"/>
              <a:chExt cx="1598760" cy="484200"/>
            </a:xfrm>
          </p:grpSpPr>
          <p:sp>
            <p:nvSpPr>
              <p:cNvPr id="16" name="Google Shape;26;p2"/>
              <p:cNvSpPr/>
              <p:nvPr/>
            </p:nvSpPr>
            <p:spPr>
              <a:xfrm>
                <a:off x="7118280" y="3417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 name="Google Shape;27;p2"/>
              <p:cNvSpPr/>
              <p:nvPr/>
            </p:nvSpPr>
            <p:spPr>
              <a:xfrm>
                <a:off x="7118280" y="32652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18" name="Google Shape;28;p2"/>
            <p:cNvPicPr/>
            <p:nvPr/>
          </p:nvPicPr>
          <p:blipFill>
            <a:blip r:embed="rId6"/>
            <a:stretch/>
          </p:blipFill>
          <p:spPr>
            <a:xfrm rot="10800000">
              <a:off x="7205760" y="2134080"/>
              <a:ext cx="1382760" cy="1382760"/>
            </a:xfrm>
            <a:prstGeom prst="rect">
              <a:avLst/>
            </a:prstGeom>
            <a:ln w="0">
              <a:noFill/>
            </a:ln>
          </p:spPr>
        </p:pic>
        <p:pic>
          <p:nvPicPr>
            <p:cNvPr id="19" name="Google Shape;29;p2"/>
            <p:cNvPicPr/>
            <p:nvPr/>
          </p:nvPicPr>
          <p:blipFill>
            <a:blip r:embed="rId5"/>
            <a:stretch/>
          </p:blipFill>
          <p:spPr>
            <a:xfrm rot="5400000">
              <a:off x="7205760" y="1524600"/>
              <a:ext cx="1382760" cy="1382760"/>
            </a:xfrm>
            <a:prstGeom prst="rect">
              <a:avLst/>
            </a:prstGeom>
            <a:ln w="0">
              <a:noFill/>
            </a:ln>
          </p:spPr>
        </p:pic>
      </p:grpSp>
      <p:sp>
        <p:nvSpPr>
          <p:cNvPr id="2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15" name="Google Shape;245;p19"/>
          <p:cNvGrpSpPr/>
          <p:nvPr/>
        </p:nvGrpSpPr>
        <p:grpSpPr>
          <a:xfrm>
            <a:off x="330120" y="4821840"/>
            <a:ext cx="519120" cy="68040"/>
            <a:chOff x="330120" y="4821840"/>
            <a:chExt cx="519120" cy="68040"/>
          </a:xfrm>
        </p:grpSpPr>
        <p:sp>
          <p:nvSpPr>
            <p:cNvPr id="116" name="Google Shape;246;p19"/>
            <p:cNvSpPr/>
            <p:nvPr/>
          </p:nvSpPr>
          <p:spPr>
            <a:xfrm>
              <a:off x="33012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7" name="Google Shape;247;p19"/>
            <p:cNvSpPr/>
            <p:nvPr/>
          </p:nvSpPr>
          <p:spPr>
            <a:xfrm>
              <a:off x="55584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8" name="Google Shape;248;p19"/>
            <p:cNvSpPr/>
            <p:nvPr/>
          </p:nvSpPr>
          <p:spPr>
            <a:xfrm>
              <a:off x="78120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19" name="Google Shape;249;p19"/>
          <p:cNvGrpSpPr/>
          <p:nvPr/>
        </p:nvGrpSpPr>
        <p:grpSpPr>
          <a:xfrm>
            <a:off x="8814600" y="4302720"/>
            <a:ext cx="68040" cy="518760"/>
            <a:chOff x="8814600" y="4302720"/>
            <a:chExt cx="68040" cy="518760"/>
          </a:xfrm>
        </p:grpSpPr>
        <p:sp>
          <p:nvSpPr>
            <p:cNvPr id="120" name="Google Shape;250;p19"/>
            <p:cNvSpPr/>
            <p:nvPr/>
          </p:nvSpPr>
          <p:spPr>
            <a:xfrm rot="5400000">
              <a:off x="8814600" y="43027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1" name="Google Shape;251;p19"/>
            <p:cNvSpPr/>
            <p:nvPr/>
          </p:nvSpPr>
          <p:spPr>
            <a:xfrm rot="5400000">
              <a:off x="8814600" y="45280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2" name="Google Shape;252;p19"/>
            <p:cNvSpPr/>
            <p:nvPr/>
          </p:nvSpPr>
          <p:spPr>
            <a:xfrm rot="5400000">
              <a:off x="8814600" y="47534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3" name="Google Shape;253;p19"/>
          <p:cNvGrpSpPr/>
          <p:nvPr/>
        </p:nvGrpSpPr>
        <p:grpSpPr>
          <a:xfrm>
            <a:off x="8580600" y="297360"/>
            <a:ext cx="1598760" cy="483840"/>
            <a:chOff x="8580600" y="297360"/>
            <a:chExt cx="1598760" cy="483840"/>
          </a:xfrm>
        </p:grpSpPr>
        <p:sp>
          <p:nvSpPr>
            <p:cNvPr id="124" name="Google Shape;254;p19"/>
            <p:cNvSpPr/>
            <p:nvPr/>
          </p:nvSpPr>
          <p:spPr>
            <a:xfrm>
              <a:off x="8580600" y="4496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5" name="Google Shape;255;p19"/>
            <p:cNvSpPr/>
            <p:nvPr/>
          </p:nvSpPr>
          <p:spPr>
            <a:xfrm>
              <a:off x="8580600" y="2973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6" name="Google Shape;256;p19"/>
          <p:cNvGrpSpPr/>
          <p:nvPr/>
        </p:nvGrpSpPr>
        <p:grpSpPr>
          <a:xfrm>
            <a:off x="-1117440" y="1017720"/>
            <a:ext cx="9369000" cy="4772160"/>
            <a:chOff x="-1117440" y="1017720"/>
            <a:chExt cx="9369000" cy="4772160"/>
          </a:xfrm>
        </p:grpSpPr>
        <p:pic>
          <p:nvPicPr>
            <p:cNvPr id="127" name="Google Shape;257;p19"/>
            <p:cNvPicPr/>
            <p:nvPr/>
          </p:nvPicPr>
          <p:blipFill>
            <a:blip r:embed="rId3"/>
            <a:stretch/>
          </p:blipFill>
          <p:spPr>
            <a:xfrm rot="18161400">
              <a:off x="7229520" y="4768200"/>
              <a:ext cx="857880" cy="857880"/>
            </a:xfrm>
            <a:prstGeom prst="rect">
              <a:avLst/>
            </a:prstGeom>
            <a:ln w="0">
              <a:noFill/>
            </a:ln>
          </p:spPr>
        </p:pic>
        <p:pic>
          <p:nvPicPr>
            <p:cNvPr id="128" name="Google Shape;258;p19"/>
            <p:cNvPicPr/>
            <p:nvPr/>
          </p:nvPicPr>
          <p:blipFill>
            <a:blip r:embed="rId4"/>
            <a:stretch/>
          </p:blipFill>
          <p:spPr>
            <a:xfrm rot="1800000">
              <a:off x="-864000" y="1270440"/>
              <a:ext cx="1382760" cy="1382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30" name="Google Shape;261;p20"/>
          <p:cNvGrpSpPr/>
          <p:nvPr/>
        </p:nvGrpSpPr>
        <p:grpSpPr>
          <a:xfrm>
            <a:off x="650160" y="-1339560"/>
            <a:ext cx="9876240" cy="7043040"/>
            <a:chOff x="650160" y="-1339560"/>
            <a:chExt cx="9876240" cy="7043040"/>
          </a:xfrm>
        </p:grpSpPr>
        <p:pic>
          <p:nvPicPr>
            <p:cNvPr id="131" name="Google Shape;262;p20"/>
            <p:cNvPicPr/>
            <p:nvPr/>
          </p:nvPicPr>
          <p:blipFill>
            <a:blip r:embed="rId3"/>
            <a:stretch/>
          </p:blipFill>
          <p:spPr>
            <a:xfrm rot="924000">
              <a:off x="8626320" y="2747880"/>
              <a:ext cx="1704240" cy="1704240"/>
            </a:xfrm>
            <a:prstGeom prst="rect">
              <a:avLst/>
            </a:prstGeom>
            <a:ln w="0">
              <a:noFill/>
            </a:ln>
          </p:spPr>
        </p:pic>
        <p:pic>
          <p:nvPicPr>
            <p:cNvPr id="132" name="Google Shape;263;p20"/>
            <p:cNvPicPr/>
            <p:nvPr/>
          </p:nvPicPr>
          <p:blipFill>
            <a:blip r:embed="rId4"/>
            <a:stretch/>
          </p:blipFill>
          <p:spPr>
            <a:xfrm rot="10800000">
              <a:off x="1290240" y="4862520"/>
              <a:ext cx="841320" cy="840960"/>
            </a:xfrm>
            <a:prstGeom prst="rect">
              <a:avLst/>
            </a:prstGeom>
            <a:ln w="0">
              <a:noFill/>
            </a:ln>
          </p:spPr>
        </p:pic>
        <p:pic>
          <p:nvPicPr>
            <p:cNvPr id="133" name="Google Shape;264;p20"/>
            <p:cNvPicPr/>
            <p:nvPr/>
          </p:nvPicPr>
          <p:blipFill>
            <a:blip r:embed="rId5"/>
            <a:stretch/>
          </p:blipFill>
          <p:spPr>
            <a:xfrm rot="7818000">
              <a:off x="933120" y="-1056240"/>
              <a:ext cx="1382760" cy="1382760"/>
            </a:xfrm>
            <a:prstGeom prst="rect">
              <a:avLst/>
            </a:prstGeom>
            <a:ln w="0">
              <a:noFill/>
            </a:ln>
          </p:spPr>
        </p:pic>
      </p:grpSp>
      <p:grpSp>
        <p:nvGrpSpPr>
          <p:cNvPr id="134" name="Google Shape;265;p20"/>
          <p:cNvGrpSpPr/>
          <p:nvPr/>
        </p:nvGrpSpPr>
        <p:grpSpPr>
          <a:xfrm>
            <a:off x="8226720" y="255240"/>
            <a:ext cx="518760" cy="68040"/>
            <a:chOff x="8226720" y="255240"/>
            <a:chExt cx="518760" cy="68040"/>
          </a:xfrm>
        </p:grpSpPr>
        <p:sp>
          <p:nvSpPr>
            <p:cNvPr id="135" name="Google Shape;266;p20"/>
            <p:cNvSpPr/>
            <p:nvPr/>
          </p:nvSpPr>
          <p:spPr>
            <a:xfrm>
              <a:off x="822672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6" name="Google Shape;267;p20"/>
            <p:cNvSpPr/>
            <p:nvPr/>
          </p:nvSpPr>
          <p:spPr>
            <a:xfrm>
              <a:off x="84520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7" name="Google Shape;268;p20"/>
            <p:cNvSpPr/>
            <p:nvPr/>
          </p:nvSpPr>
          <p:spPr>
            <a:xfrm>
              <a:off x="86774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3457800" y="2824200"/>
            <a:ext cx="4815000" cy="988920"/>
          </a:xfrm>
          <a:prstGeom prst="rect">
            <a:avLst/>
          </a:prstGeom>
          <a:noFill/>
          <a:ln w="0">
            <a:noFill/>
          </a:ln>
        </p:spPr>
        <p:txBody>
          <a:bodyPr lIns="91440" tIns="91440" rIns="91440" bIns="91440" anchor="t">
            <a:noAutofit/>
          </a:bodyPr>
          <a:lstStyle/>
          <a:p>
            <a:pPr indent="0">
              <a:buNone/>
            </a:pPr>
            <a:r>
              <a:rPr lang="fr-FR" sz="4500" b="0" strike="noStrike" spc="-1">
                <a:solidFill>
                  <a:schemeClr val="dk1"/>
                </a:solidFill>
                <a:latin typeface="Arial"/>
              </a:rPr>
              <a:t>Click to edit the title text format</a:t>
            </a:r>
          </a:p>
        </p:txBody>
      </p:sp>
      <p:sp>
        <p:nvSpPr>
          <p:cNvPr id="139" name="PlaceHolder 2"/>
          <p:cNvSpPr>
            <a:spLocks noGrp="1"/>
          </p:cNvSpPr>
          <p:nvPr>
            <p:ph type="title"/>
          </p:nvPr>
        </p:nvSpPr>
        <p:spPr>
          <a:xfrm>
            <a:off x="3457800" y="1730520"/>
            <a:ext cx="1450440" cy="106596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accent4"/>
                </a:solidFill>
                <a:latin typeface="Montserrat ExtraBold"/>
                <a:ea typeface="Montserrat ExtraBold"/>
              </a:rPr>
              <a:t>xx%</a:t>
            </a:r>
            <a:endParaRPr lang="fr-FR" sz="6000" b="0" strike="noStrike" spc="-1">
              <a:solidFill>
                <a:schemeClr val="dk1"/>
              </a:solidFill>
              <a:latin typeface="Arial"/>
            </a:endParaRPr>
          </a:p>
        </p:txBody>
      </p:sp>
      <p:grpSp>
        <p:nvGrpSpPr>
          <p:cNvPr id="140" name="Google Shape;33;p3"/>
          <p:cNvGrpSpPr/>
          <p:nvPr/>
        </p:nvGrpSpPr>
        <p:grpSpPr>
          <a:xfrm>
            <a:off x="-731520" y="-301320"/>
            <a:ext cx="3422880" cy="6029640"/>
            <a:chOff x="-731520" y="-301320"/>
            <a:chExt cx="3422880" cy="6029640"/>
          </a:xfrm>
        </p:grpSpPr>
        <p:pic>
          <p:nvPicPr>
            <p:cNvPr id="141" name="Google Shape;34;p3"/>
            <p:cNvPicPr/>
            <p:nvPr/>
          </p:nvPicPr>
          <p:blipFill>
            <a:blip r:embed="rId3"/>
            <a:stretch/>
          </p:blipFill>
          <p:spPr>
            <a:xfrm rot="10800000">
              <a:off x="1359000" y="-301320"/>
              <a:ext cx="841320" cy="840960"/>
            </a:xfrm>
            <a:prstGeom prst="rect">
              <a:avLst/>
            </a:prstGeom>
            <a:ln w="0">
              <a:noFill/>
            </a:ln>
          </p:spPr>
        </p:pic>
        <p:pic>
          <p:nvPicPr>
            <p:cNvPr id="142" name="Google Shape;35;p3"/>
            <p:cNvPicPr/>
            <p:nvPr/>
          </p:nvPicPr>
          <p:blipFill>
            <a:blip r:embed="rId4"/>
            <a:stretch/>
          </p:blipFill>
          <p:spPr>
            <a:xfrm>
              <a:off x="1009080" y="4046040"/>
              <a:ext cx="1682280" cy="1682280"/>
            </a:xfrm>
            <a:prstGeom prst="rect">
              <a:avLst/>
            </a:prstGeom>
            <a:ln w="0">
              <a:noFill/>
            </a:ln>
          </p:spPr>
        </p:pic>
        <p:pic>
          <p:nvPicPr>
            <p:cNvPr id="143" name="Google Shape;36;p3"/>
            <p:cNvPicPr/>
            <p:nvPr/>
          </p:nvPicPr>
          <p:blipFill>
            <a:blip r:embed="rId5"/>
            <a:stretch/>
          </p:blipFill>
          <p:spPr>
            <a:xfrm rot="17142600">
              <a:off x="-569880" y="539640"/>
              <a:ext cx="1382760" cy="1382760"/>
            </a:xfrm>
            <a:prstGeom prst="rect">
              <a:avLst/>
            </a:prstGeom>
            <a:ln w="0">
              <a:noFill/>
            </a:ln>
          </p:spPr>
        </p:pic>
      </p:grpSp>
      <p:grpSp>
        <p:nvGrpSpPr>
          <p:cNvPr id="144" name="Google Shape;37;p3"/>
          <p:cNvGrpSpPr/>
          <p:nvPr/>
        </p:nvGrpSpPr>
        <p:grpSpPr>
          <a:xfrm>
            <a:off x="7967160" y="242280"/>
            <a:ext cx="1598760" cy="483840"/>
            <a:chOff x="7967160" y="242280"/>
            <a:chExt cx="1598760" cy="483840"/>
          </a:xfrm>
        </p:grpSpPr>
        <p:sp>
          <p:nvSpPr>
            <p:cNvPr id="145" name="Google Shape;38;p3"/>
            <p:cNvSpPr/>
            <p:nvPr/>
          </p:nvSpPr>
          <p:spPr>
            <a:xfrm>
              <a:off x="7967160" y="394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46" name="Google Shape;39;p3"/>
            <p:cNvSpPr/>
            <p:nvPr/>
          </p:nvSpPr>
          <p:spPr>
            <a:xfrm>
              <a:off x="7967160" y="242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47"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62" name="Google Shape;285;p22"/>
          <p:cNvGrpSpPr/>
          <p:nvPr/>
        </p:nvGrpSpPr>
        <p:grpSpPr>
          <a:xfrm>
            <a:off x="8667360" y="483840"/>
            <a:ext cx="1598760" cy="484200"/>
            <a:chOff x="8667360" y="483840"/>
            <a:chExt cx="1598760" cy="484200"/>
          </a:xfrm>
        </p:grpSpPr>
        <p:sp>
          <p:nvSpPr>
            <p:cNvPr id="163" name="Google Shape;286;p22"/>
            <p:cNvSpPr/>
            <p:nvPr/>
          </p:nvSpPr>
          <p:spPr>
            <a:xfrm>
              <a:off x="8667360" y="6364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64" name="Google Shape;287;p22"/>
            <p:cNvSpPr/>
            <p:nvPr/>
          </p:nvSpPr>
          <p:spPr>
            <a:xfrm>
              <a:off x="8667360" y="483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65" name="Google Shape;288;p22"/>
          <p:cNvGrpSpPr/>
          <p:nvPr/>
        </p:nvGrpSpPr>
        <p:grpSpPr>
          <a:xfrm>
            <a:off x="-457200" y="1647000"/>
            <a:ext cx="9445320" cy="4552920"/>
            <a:chOff x="-457200" y="1647000"/>
            <a:chExt cx="9445320" cy="4552920"/>
          </a:xfrm>
        </p:grpSpPr>
        <p:pic>
          <p:nvPicPr>
            <p:cNvPr id="166" name="Google Shape;289;p22"/>
            <p:cNvPicPr/>
            <p:nvPr/>
          </p:nvPicPr>
          <p:blipFill>
            <a:blip r:embed="rId3"/>
            <a:stretch/>
          </p:blipFill>
          <p:spPr>
            <a:xfrm rot="9900000">
              <a:off x="-360360" y="1743120"/>
              <a:ext cx="857880" cy="857880"/>
            </a:xfrm>
            <a:prstGeom prst="rect">
              <a:avLst/>
            </a:prstGeom>
            <a:ln w="0">
              <a:noFill/>
            </a:ln>
          </p:spPr>
        </p:pic>
        <p:pic>
          <p:nvPicPr>
            <p:cNvPr id="167" name="Google Shape;290;p22"/>
            <p:cNvPicPr/>
            <p:nvPr/>
          </p:nvPicPr>
          <p:blipFill>
            <a:blip r:embed="rId4"/>
            <a:stretch/>
          </p:blipFill>
          <p:spPr>
            <a:xfrm rot="1800000">
              <a:off x="7352280" y="4563720"/>
              <a:ext cx="1382760" cy="1382760"/>
            </a:xfrm>
            <a:prstGeom prst="rect">
              <a:avLst/>
            </a:prstGeom>
            <a:ln w="0">
              <a:noFill/>
            </a:ln>
          </p:spPr>
        </p:pic>
      </p:grpSp>
      <p:grpSp>
        <p:nvGrpSpPr>
          <p:cNvPr id="168" name="Google Shape;291;p22"/>
          <p:cNvGrpSpPr/>
          <p:nvPr/>
        </p:nvGrpSpPr>
        <p:grpSpPr>
          <a:xfrm>
            <a:off x="433080" y="4084560"/>
            <a:ext cx="68040" cy="519120"/>
            <a:chOff x="433080" y="4084560"/>
            <a:chExt cx="68040" cy="519120"/>
          </a:xfrm>
        </p:grpSpPr>
        <p:sp>
          <p:nvSpPr>
            <p:cNvPr id="169" name="Google Shape;292;p22"/>
            <p:cNvSpPr/>
            <p:nvPr/>
          </p:nvSpPr>
          <p:spPr>
            <a:xfrm rot="5400000">
              <a:off x="433080" y="40845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0" name="Google Shape;293;p22"/>
            <p:cNvSpPr/>
            <p:nvPr/>
          </p:nvSpPr>
          <p:spPr>
            <a:xfrm rot="5400000">
              <a:off x="433080" y="43102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1" name="Google Shape;294;p22"/>
            <p:cNvSpPr/>
            <p:nvPr/>
          </p:nvSpPr>
          <p:spPr>
            <a:xfrm rot="5400000">
              <a:off x="433080" y="4535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72" name="Google Shape;296;p23"/>
          <p:cNvGrpSpPr/>
          <p:nvPr/>
        </p:nvGrpSpPr>
        <p:grpSpPr>
          <a:xfrm>
            <a:off x="-479160" y="-109800"/>
            <a:ext cx="10191960" cy="4446360"/>
            <a:chOff x="-479160" y="-109800"/>
            <a:chExt cx="10191960" cy="4446360"/>
          </a:xfrm>
        </p:grpSpPr>
        <p:pic>
          <p:nvPicPr>
            <p:cNvPr id="173" name="Google Shape;297;p23"/>
            <p:cNvPicPr/>
            <p:nvPr/>
          </p:nvPicPr>
          <p:blipFill>
            <a:blip r:embed="rId3"/>
            <a:stretch/>
          </p:blipFill>
          <p:spPr>
            <a:xfrm rot="17048400">
              <a:off x="-389160" y="-19440"/>
              <a:ext cx="841320" cy="840960"/>
            </a:xfrm>
            <a:prstGeom prst="rect">
              <a:avLst/>
            </a:prstGeom>
            <a:ln w="0">
              <a:noFill/>
            </a:ln>
          </p:spPr>
        </p:pic>
        <p:pic>
          <p:nvPicPr>
            <p:cNvPr id="174" name="Google Shape;298;p23"/>
            <p:cNvPicPr/>
            <p:nvPr/>
          </p:nvPicPr>
          <p:blipFill>
            <a:blip r:embed="rId4"/>
            <a:stretch/>
          </p:blipFill>
          <p:spPr>
            <a:xfrm rot="7032000">
              <a:off x="8650080" y="3273480"/>
              <a:ext cx="905760" cy="905760"/>
            </a:xfrm>
            <a:prstGeom prst="rect">
              <a:avLst/>
            </a:prstGeom>
            <a:ln w="0">
              <a:noFill/>
            </a:ln>
          </p:spPr>
        </p:pic>
      </p:grpSp>
      <p:grpSp>
        <p:nvGrpSpPr>
          <p:cNvPr id="175" name="Google Shape;299;p23"/>
          <p:cNvGrpSpPr/>
          <p:nvPr/>
        </p:nvGrpSpPr>
        <p:grpSpPr>
          <a:xfrm>
            <a:off x="3199320" y="4837320"/>
            <a:ext cx="519120" cy="68040"/>
            <a:chOff x="3199320" y="4837320"/>
            <a:chExt cx="519120" cy="68040"/>
          </a:xfrm>
        </p:grpSpPr>
        <p:sp>
          <p:nvSpPr>
            <p:cNvPr id="176" name="Google Shape;300;p23"/>
            <p:cNvSpPr/>
            <p:nvPr/>
          </p:nvSpPr>
          <p:spPr>
            <a:xfrm>
              <a:off x="319932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7" name="Google Shape;301;p23"/>
            <p:cNvSpPr/>
            <p:nvPr/>
          </p:nvSpPr>
          <p:spPr>
            <a:xfrm>
              <a:off x="342504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8" name="Google Shape;302;p23"/>
            <p:cNvSpPr/>
            <p:nvPr/>
          </p:nvSpPr>
          <p:spPr>
            <a:xfrm>
              <a:off x="365040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80" name="PlaceHolder 2"/>
          <p:cNvSpPr>
            <a:spLocks noGrp="1"/>
          </p:cNvSpPr>
          <p:nvPr>
            <p:ph type="body"/>
          </p:nvPr>
        </p:nvSpPr>
        <p:spPr>
          <a:xfrm>
            <a:off x="720000" y="1292040"/>
            <a:ext cx="3493800" cy="18637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720000" y="44820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84" name="Google Shape;49;p5"/>
          <p:cNvGrpSpPr/>
          <p:nvPr/>
        </p:nvGrpSpPr>
        <p:grpSpPr>
          <a:xfrm>
            <a:off x="7191360" y="-770040"/>
            <a:ext cx="2826000" cy="5824440"/>
            <a:chOff x="7191360" y="-770040"/>
            <a:chExt cx="2826000" cy="5824440"/>
          </a:xfrm>
        </p:grpSpPr>
        <p:pic>
          <p:nvPicPr>
            <p:cNvPr id="185" name="Google Shape;50;p5"/>
            <p:cNvPicPr/>
            <p:nvPr/>
          </p:nvPicPr>
          <p:blipFill>
            <a:blip r:embed="rId3"/>
            <a:stretch/>
          </p:blipFill>
          <p:spPr>
            <a:xfrm>
              <a:off x="7191360" y="-770040"/>
              <a:ext cx="1682280" cy="1682280"/>
            </a:xfrm>
            <a:prstGeom prst="rect">
              <a:avLst/>
            </a:prstGeom>
            <a:ln w="0">
              <a:noFill/>
            </a:ln>
          </p:spPr>
        </p:pic>
        <p:pic>
          <p:nvPicPr>
            <p:cNvPr id="186" name="Google Shape;51;p5"/>
            <p:cNvPicPr/>
            <p:nvPr/>
          </p:nvPicPr>
          <p:blipFill>
            <a:blip r:embed="rId4"/>
            <a:stretch/>
          </p:blipFill>
          <p:spPr>
            <a:xfrm rot="4366800">
              <a:off x="8460720" y="3497760"/>
              <a:ext cx="1382760" cy="1382760"/>
            </a:xfrm>
            <a:prstGeom prst="rect">
              <a:avLst/>
            </a:prstGeom>
            <a:ln w="0">
              <a:noFill/>
            </a:ln>
          </p:spPr>
        </p:pic>
      </p:grpSp>
      <p:sp>
        <p:nvSpPr>
          <p:cNvPr id="187" name="Google Shape;52;p5"/>
          <p:cNvSpPr/>
          <p:nvPr/>
        </p:nvSpPr>
        <p:spPr>
          <a:xfrm>
            <a:off x="-1238400" y="116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88" name="Google Shape;53;p5"/>
          <p:cNvGrpSpPr/>
          <p:nvPr/>
        </p:nvGrpSpPr>
        <p:grpSpPr>
          <a:xfrm>
            <a:off x="4074480" y="4757760"/>
            <a:ext cx="519120" cy="68040"/>
            <a:chOff x="4074480" y="4757760"/>
            <a:chExt cx="519120" cy="68040"/>
          </a:xfrm>
        </p:grpSpPr>
        <p:sp>
          <p:nvSpPr>
            <p:cNvPr id="189" name="Google Shape;54;p5"/>
            <p:cNvSpPr/>
            <p:nvPr/>
          </p:nvSpPr>
          <p:spPr>
            <a:xfrm>
              <a:off x="407448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0" name="Google Shape;55;p5"/>
            <p:cNvSpPr/>
            <p:nvPr/>
          </p:nvSpPr>
          <p:spPr>
            <a:xfrm>
              <a:off x="430020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1" name="Google Shape;56;p5"/>
            <p:cNvSpPr/>
            <p:nvPr/>
          </p:nvSpPr>
          <p:spPr>
            <a:xfrm>
              <a:off x="452556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96" name="Google Shape;59;p6"/>
          <p:cNvSpPr/>
          <p:nvPr/>
        </p:nvSpPr>
        <p:spPr>
          <a:xfrm>
            <a:off x="8722080" y="16869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97" name="Google Shape;60;p6"/>
          <p:cNvGrpSpPr/>
          <p:nvPr/>
        </p:nvGrpSpPr>
        <p:grpSpPr>
          <a:xfrm>
            <a:off x="232560" y="743760"/>
            <a:ext cx="6302880" cy="4223160"/>
            <a:chOff x="232560" y="743760"/>
            <a:chExt cx="6302880" cy="4223160"/>
          </a:xfrm>
        </p:grpSpPr>
        <p:grpSp>
          <p:nvGrpSpPr>
            <p:cNvPr id="198" name="Google Shape;61;p6"/>
            <p:cNvGrpSpPr/>
            <p:nvPr/>
          </p:nvGrpSpPr>
          <p:grpSpPr>
            <a:xfrm>
              <a:off x="6016320" y="4898880"/>
              <a:ext cx="519120" cy="68040"/>
              <a:chOff x="6016320" y="4898880"/>
              <a:chExt cx="519120" cy="68040"/>
            </a:xfrm>
          </p:grpSpPr>
          <p:sp>
            <p:nvSpPr>
              <p:cNvPr id="199" name="Google Shape;62;p6"/>
              <p:cNvSpPr/>
              <p:nvPr/>
            </p:nvSpPr>
            <p:spPr>
              <a:xfrm>
                <a:off x="601632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0" name="Google Shape;63;p6"/>
              <p:cNvSpPr/>
              <p:nvPr/>
            </p:nvSpPr>
            <p:spPr>
              <a:xfrm>
                <a:off x="624168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1" name="Google Shape;64;p6"/>
              <p:cNvSpPr/>
              <p:nvPr/>
            </p:nvSpPr>
            <p:spPr>
              <a:xfrm>
                <a:off x="646740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02" name="Google Shape;65;p6"/>
            <p:cNvGrpSpPr/>
            <p:nvPr/>
          </p:nvGrpSpPr>
          <p:grpSpPr>
            <a:xfrm>
              <a:off x="232560" y="743760"/>
              <a:ext cx="68040" cy="518760"/>
              <a:chOff x="232560" y="743760"/>
              <a:chExt cx="68040" cy="518760"/>
            </a:xfrm>
          </p:grpSpPr>
          <p:sp>
            <p:nvSpPr>
              <p:cNvPr id="203" name="Google Shape;66;p6"/>
              <p:cNvSpPr/>
              <p:nvPr/>
            </p:nvSpPr>
            <p:spPr>
              <a:xfrm rot="5400000">
                <a:off x="232560" y="743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4" name="Google Shape;67;p6"/>
              <p:cNvSpPr/>
              <p:nvPr/>
            </p:nvSpPr>
            <p:spPr>
              <a:xfrm rot="5400000">
                <a:off x="232560" y="9691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5" name="Google Shape;68;p6"/>
              <p:cNvSpPr/>
              <p:nvPr/>
            </p:nvSpPr>
            <p:spPr>
              <a:xfrm rot="5400000">
                <a:off x="232560" y="119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206" name="Google Shape;69;p6"/>
          <p:cNvGrpSpPr/>
          <p:nvPr/>
        </p:nvGrpSpPr>
        <p:grpSpPr>
          <a:xfrm>
            <a:off x="-544320" y="-414720"/>
            <a:ext cx="10948680" cy="6154920"/>
            <a:chOff x="-544320" y="-414720"/>
            <a:chExt cx="10948680" cy="6154920"/>
          </a:xfrm>
        </p:grpSpPr>
        <p:pic>
          <p:nvPicPr>
            <p:cNvPr id="207" name="Google Shape;70;p6"/>
            <p:cNvPicPr/>
            <p:nvPr/>
          </p:nvPicPr>
          <p:blipFill>
            <a:blip r:embed="rId3"/>
            <a:stretch/>
          </p:blipFill>
          <p:spPr>
            <a:xfrm rot="10800000">
              <a:off x="-544320" y="1976400"/>
              <a:ext cx="903960" cy="903960"/>
            </a:xfrm>
            <a:prstGeom prst="rect">
              <a:avLst/>
            </a:prstGeom>
            <a:ln w="0">
              <a:noFill/>
            </a:ln>
          </p:spPr>
        </p:pic>
        <p:pic>
          <p:nvPicPr>
            <p:cNvPr id="208" name="Google Shape;71;p6"/>
            <p:cNvPicPr/>
            <p:nvPr/>
          </p:nvPicPr>
          <p:blipFill>
            <a:blip r:embed="rId4"/>
            <a:stretch/>
          </p:blipFill>
          <p:spPr>
            <a:xfrm rot="10800000">
              <a:off x="1131120" y="4899240"/>
              <a:ext cx="841320" cy="840960"/>
            </a:xfrm>
            <a:prstGeom prst="rect">
              <a:avLst/>
            </a:prstGeom>
            <a:ln w="0">
              <a:noFill/>
            </a:ln>
          </p:spPr>
        </p:pic>
        <p:pic>
          <p:nvPicPr>
            <p:cNvPr id="209" name="Google Shape;72;p6"/>
            <p:cNvPicPr/>
            <p:nvPr/>
          </p:nvPicPr>
          <p:blipFill>
            <a:blip r:embed="rId5"/>
            <a:stretch/>
          </p:blipFill>
          <p:spPr>
            <a:xfrm>
              <a:off x="8722080" y="-414720"/>
              <a:ext cx="1682280" cy="168228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1" name="PlaceHolder 1"/>
          <p:cNvSpPr>
            <a:spLocks noGrp="1"/>
          </p:cNvSpPr>
          <p:nvPr>
            <p:ph type="title"/>
          </p:nvPr>
        </p:nvSpPr>
        <p:spPr>
          <a:xfrm>
            <a:off x="4021560" y="1213560"/>
            <a:ext cx="4294440" cy="5724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212" name="PlaceHolder 2"/>
          <p:cNvSpPr>
            <a:spLocks noGrp="1"/>
          </p:cNvSpPr>
          <p:nvPr>
            <p:ph type="body"/>
          </p:nvPr>
        </p:nvSpPr>
        <p:spPr>
          <a:xfrm>
            <a:off x="0" y="0"/>
            <a:ext cx="3453120" cy="5143320"/>
          </a:xfrm>
          <a:prstGeom prst="rect">
            <a:avLst/>
          </a:prstGeom>
          <a:noFill/>
          <a:ln w="9360">
            <a:solidFill>
              <a:schemeClr val="dk1"/>
            </a:solidFill>
            <a:round/>
          </a:ln>
        </p:spPr>
        <p:txBody>
          <a:bodyPr lIns="90000" tIns="45000" rIns="90000" bIns="45000" anchor="t">
            <a:normAutofit fontScale="98333"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213" name="Google Shape;77;p7"/>
          <p:cNvGrpSpPr/>
          <p:nvPr/>
        </p:nvGrpSpPr>
        <p:grpSpPr>
          <a:xfrm>
            <a:off x="3889440" y="-1198080"/>
            <a:ext cx="5945040" cy="6862680"/>
            <a:chOff x="3889440" y="-1198080"/>
            <a:chExt cx="5945040" cy="6862680"/>
          </a:xfrm>
        </p:grpSpPr>
        <p:pic>
          <p:nvPicPr>
            <p:cNvPr id="214" name="Google Shape;78;p7"/>
            <p:cNvPicPr/>
            <p:nvPr/>
          </p:nvPicPr>
          <p:blipFill>
            <a:blip r:embed="rId3"/>
            <a:stretch/>
          </p:blipFill>
          <p:spPr>
            <a:xfrm rot="18900000">
              <a:off x="8798760" y="501480"/>
              <a:ext cx="857880" cy="857880"/>
            </a:xfrm>
            <a:prstGeom prst="rect">
              <a:avLst/>
            </a:prstGeom>
            <a:ln w="0">
              <a:noFill/>
            </a:ln>
          </p:spPr>
        </p:pic>
        <p:pic>
          <p:nvPicPr>
            <p:cNvPr id="215" name="Google Shape;79;p7"/>
            <p:cNvPicPr/>
            <p:nvPr/>
          </p:nvPicPr>
          <p:blipFill>
            <a:blip r:embed="rId4"/>
            <a:stretch/>
          </p:blipFill>
          <p:spPr>
            <a:xfrm rot="1800000">
              <a:off x="6252840" y="-945000"/>
              <a:ext cx="1382760" cy="1382760"/>
            </a:xfrm>
            <a:prstGeom prst="rect">
              <a:avLst/>
            </a:prstGeom>
            <a:ln w="0">
              <a:noFill/>
            </a:ln>
          </p:spPr>
        </p:pic>
        <p:pic>
          <p:nvPicPr>
            <p:cNvPr id="216" name="Google Shape;80;p7"/>
            <p:cNvPicPr/>
            <p:nvPr/>
          </p:nvPicPr>
          <p:blipFill>
            <a:blip r:embed="rId5"/>
            <a:stretch/>
          </p:blipFill>
          <p:spPr>
            <a:xfrm rot="14145600">
              <a:off x="4052880" y="4659480"/>
              <a:ext cx="841320" cy="840960"/>
            </a:xfrm>
            <a:prstGeom prst="rect">
              <a:avLst/>
            </a:prstGeom>
            <a:ln w="0">
              <a:noFill/>
            </a:ln>
          </p:spPr>
        </p:pic>
      </p:grpSp>
      <p:grpSp>
        <p:nvGrpSpPr>
          <p:cNvPr id="217" name="Google Shape;81;p7"/>
          <p:cNvGrpSpPr/>
          <p:nvPr/>
        </p:nvGrpSpPr>
        <p:grpSpPr>
          <a:xfrm>
            <a:off x="3819960" y="255240"/>
            <a:ext cx="519120" cy="68040"/>
            <a:chOff x="3819960" y="255240"/>
            <a:chExt cx="519120" cy="68040"/>
          </a:xfrm>
        </p:grpSpPr>
        <p:sp>
          <p:nvSpPr>
            <p:cNvPr id="218" name="Google Shape;82;p7"/>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19" name="Google Shape;83;p7"/>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0" name="Google Shape;84;p7"/>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1"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10000" b="0" strike="noStrike" spc="-1">
                <a:solidFill>
                  <a:schemeClr val="dk1"/>
                </a:solidFill>
                <a:latin typeface="Arial"/>
              </a:rPr>
              <a:t>Click to edit the title text format</a:t>
            </a:r>
          </a:p>
        </p:txBody>
      </p:sp>
      <p:grpSp>
        <p:nvGrpSpPr>
          <p:cNvPr id="222" name="Google Shape;87;p8"/>
          <p:cNvGrpSpPr/>
          <p:nvPr/>
        </p:nvGrpSpPr>
        <p:grpSpPr>
          <a:xfrm>
            <a:off x="329760" y="235800"/>
            <a:ext cx="7957440" cy="4627440"/>
            <a:chOff x="329760" y="235800"/>
            <a:chExt cx="7957440" cy="4627440"/>
          </a:xfrm>
        </p:grpSpPr>
        <p:grpSp>
          <p:nvGrpSpPr>
            <p:cNvPr id="223" name="Google Shape;88;p8"/>
            <p:cNvGrpSpPr/>
            <p:nvPr/>
          </p:nvGrpSpPr>
          <p:grpSpPr>
            <a:xfrm>
              <a:off x="7768080" y="235800"/>
              <a:ext cx="519120" cy="68040"/>
              <a:chOff x="7768080" y="235800"/>
              <a:chExt cx="519120" cy="68040"/>
            </a:xfrm>
          </p:grpSpPr>
          <p:sp>
            <p:nvSpPr>
              <p:cNvPr id="224" name="Google Shape;89;p8"/>
              <p:cNvSpPr/>
              <p:nvPr/>
            </p:nvSpPr>
            <p:spPr>
              <a:xfrm>
                <a:off x="776808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5" name="Google Shape;90;p8"/>
              <p:cNvSpPr/>
              <p:nvPr/>
            </p:nvSpPr>
            <p:spPr>
              <a:xfrm>
                <a:off x="799380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6" name="Google Shape;91;p8"/>
              <p:cNvSpPr/>
              <p:nvPr/>
            </p:nvSpPr>
            <p:spPr>
              <a:xfrm>
                <a:off x="821916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27" name="Google Shape;92;p8"/>
            <p:cNvGrpSpPr/>
            <p:nvPr/>
          </p:nvGrpSpPr>
          <p:grpSpPr>
            <a:xfrm>
              <a:off x="329760" y="4344480"/>
              <a:ext cx="68040" cy="518760"/>
              <a:chOff x="329760" y="4344480"/>
              <a:chExt cx="68040" cy="518760"/>
            </a:xfrm>
          </p:grpSpPr>
          <p:sp>
            <p:nvSpPr>
              <p:cNvPr id="228" name="Google Shape;93;p8"/>
              <p:cNvSpPr/>
              <p:nvPr/>
            </p:nvSpPr>
            <p:spPr>
              <a:xfrm rot="5400000">
                <a:off x="32976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9" name="Google Shape;94;p8"/>
              <p:cNvSpPr/>
              <p:nvPr/>
            </p:nvSpPr>
            <p:spPr>
              <a:xfrm rot="5400000">
                <a:off x="32976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30" name="Google Shape;95;p8"/>
              <p:cNvSpPr/>
              <p:nvPr/>
            </p:nvSpPr>
            <p:spPr>
              <a:xfrm rot="5400000">
                <a:off x="32976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231" name="Google Shape;96;p8"/>
          <p:cNvGrpSpPr/>
          <p:nvPr/>
        </p:nvGrpSpPr>
        <p:grpSpPr>
          <a:xfrm>
            <a:off x="1726200" y="-386640"/>
            <a:ext cx="8585640" cy="6281280"/>
            <a:chOff x="1726200" y="-386640"/>
            <a:chExt cx="8585640" cy="6281280"/>
          </a:xfrm>
        </p:grpSpPr>
        <p:pic>
          <p:nvPicPr>
            <p:cNvPr id="232" name="Google Shape;97;p8"/>
            <p:cNvPicPr/>
            <p:nvPr/>
          </p:nvPicPr>
          <p:blipFill>
            <a:blip r:embed="rId3"/>
            <a:stretch/>
          </p:blipFill>
          <p:spPr>
            <a:xfrm rot="10800000">
              <a:off x="1726200" y="-386640"/>
              <a:ext cx="841320" cy="840960"/>
            </a:xfrm>
            <a:prstGeom prst="rect">
              <a:avLst/>
            </a:prstGeom>
            <a:ln w="0">
              <a:noFill/>
            </a:ln>
          </p:spPr>
        </p:pic>
        <p:pic>
          <p:nvPicPr>
            <p:cNvPr id="233" name="Google Shape;98;p8"/>
            <p:cNvPicPr/>
            <p:nvPr/>
          </p:nvPicPr>
          <p:blipFill>
            <a:blip r:embed="rId4"/>
            <a:stretch/>
          </p:blipFill>
          <p:spPr>
            <a:xfrm>
              <a:off x="8629560" y="1719000"/>
              <a:ext cx="1682280" cy="1682280"/>
            </a:xfrm>
            <a:prstGeom prst="rect">
              <a:avLst/>
            </a:prstGeom>
            <a:ln w="0">
              <a:noFill/>
            </a:ln>
          </p:spPr>
        </p:pic>
        <p:pic>
          <p:nvPicPr>
            <p:cNvPr id="234" name="Google Shape;99;p8"/>
            <p:cNvPicPr/>
            <p:nvPr/>
          </p:nvPicPr>
          <p:blipFill>
            <a:blip r:embed="rId5"/>
            <a:stretch/>
          </p:blipFill>
          <p:spPr>
            <a:xfrm rot="12600000">
              <a:off x="6244200" y="4822920"/>
              <a:ext cx="905760" cy="905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1284120" y="1895400"/>
            <a:ext cx="6575760" cy="1061280"/>
          </a:xfrm>
          <a:prstGeom prst="rect">
            <a:avLst/>
          </a:prstGeom>
          <a:noFill/>
          <a:ln w="0">
            <a:noFill/>
          </a:ln>
        </p:spPr>
        <p:txBody>
          <a:bodyPr lIns="91440" tIns="91440" rIns="91440" bIns="91440" anchor="b">
            <a:noAutofit/>
          </a:bodyPr>
          <a:lstStyle/>
          <a:p>
            <a:pPr indent="0" algn="ctr">
              <a:lnSpc>
                <a:spcPct val="100000"/>
              </a:lnSpc>
              <a:buNone/>
            </a:pPr>
            <a:r>
              <a:rPr lang="fr-FR" sz="5000" b="0" strike="noStrike" spc="-1">
                <a:solidFill>
                  <a:schemeClr val="accent4"/>
                </a:solidFill>
                <a:latin typeface="Montserrat ExtraBold"/>
                <a:ea typeface="Montserrat ExtraBold"/>
              </a:rPr>
              <a:t>xx%</a:t>
            </a:r>
            <a:endParaRPr lang="fr-FR" sz="5000" b="0" strike="noStrike" spc="-1">
              <a:solidFill>
                <a:schemeClr val="dk1"/>
              </a:solidFill>
              <a:latin typeface="Arial"/>
            </a:endParaRPr>
          </a:p>
        </p:txBody>
      </p:sp>
      <p:grpSp>
        <p:nvGrpSpPr>
          <p:cNvPr id="24" name="Google Shape;115;p11"/>
          <p:cNvGrpSpPr/>
          <p:nvPr/>
        </p:nvGrpSpPr>
        <p:grpSpPr>
          <a:xfrm>
            <a:off x="7782480" y="1131840"/>
            <a:ext cx="1598760" cy="483840"/>
            <a:chOff x="7782480" y="1131840"/>
            <a:chExt cx="1598760" cy="483840"/>
          </a:xfrm>
        </p:grpSpPr>
        <p:sp>
          <p:nvSpPr>
            <p:cNvPr id="25" name="Google Shape;116;p11"/>
            <p:cNvSpPr/>
            <p:nvPr/>
          </p:nvSpPr>
          <p:spPr>
            <a:xfrm>
              <a:off x="7782480" y="12841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 name="Google Shape;117;p11"/>
            <p:cNvSpPr/>
            <p:nvPr/>
          </p:nvSpPr>
          <p:spPr>
            <a:xfrm>
              <a:off x="7782480" y="1131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7" name="Google Shape;118;p11"/>
          <p:cNvGrpSpPr/>
          <p:nvPr/>
        </p:nvGrpSpPr>
        <p:grpSpPr>
          <a:xfrm>
            <a:off x="461160" y="259920"/>
            <a:ext cx="6510240" cy="3951000"/>
            <a:chOff x="461160" y="259920"/>
            <a:chExt cx="6510240" cy="3951000"/>
          </a:xfrm>
        </p:grpSpPr>
        <p:grpSp>
          <p:nvGrpSpPr>
            <p:cNvPr id="28" name="Google Shape;119;p11"/>
            <p:cNvGrpSpPr/>
            <p:nvPr/>
          </p:nvGrpSpPr>
          <p:grpSpPr>
            <a:xfrm>
              <a:off x="461160" y="3691800"/>
              <a:ext cx="68040" cy="519120"/>
              <a:chOff x="461160" y="3691800"/>
              <a:chExt cx="68040" cy="519120"/>
            </a:xfrm>
          </p:grpSpPr>
          <p:sp>
            <p:nvSpPr>
              <p:cNvPr id="29" name="Google Shape;120;p11"/>
              <p:cNvSpPr/>
              <p:nvPr/>
            </p:nvSpPr>
            <p:spPr>
              <a:xfrm rot="5400000">
                <a:off x="461160" y="3691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0" name="Google Shape;121;p11"/>
              <p:cNvSpPr/>
              <p:nvPr/>
            </p:nvSpPr>
            <p:spPr>
              <a:xfrm rot="5400000">
                <a:off x="461160" y="39175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 name="Google Shape;122;p11"/>
              <p:cNvSpPr/>
              <p:nvPr/>
            </p:nvSpPr>
            <p:spPr>
              <a:xfrm rot="5400000">
                <a:off x="461160" y="4142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2" name="Google Shape;123;p11"/>
            <p:cNvGrpSpPr/>
            <p:nvPr/>
          </p:nvGrpSpPr>
          <p:grpSpPr>
            <a:xfrm>
              <a:off x="6452280" y="259920"/>
              <a:ext cx="519120" cy="68040"/>
              <a:chOff x="6452280" y="259920"/>
              <a:chExt cx="519120" cy="68040"/>
            </a:xfrm>
          </p:grpSpPr>
          <p:sp>
            <p:nvSpPr>
              <p:cNvPr id="33" name="Google Shape;124;p11"/>
              <p:cNvSpPr/>
              <p:nvPr/>
            </p:nvSpPr>
            <p:spPr>
              <a:xfrm>
                <a:off x="645228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4" name="Google Shape;125;p11"/>
              <p:cNvSpPr/>
              <p:nvPr/>
            </p:nvSpPr>
            <p:spPr>
              <a:xfrm>
                <a:off x="667800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 name="Google Shape;126;p11"/>
              <p:cNvSpPr/>
              <p:nvPr/>
            </p:nvSpPr>
            <p:spPr>
              <a:xfrm>
                <a:off x="690336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36" name="Google Shape;127;p11"/>
          <p:cNvGrpSpPr/>
          <p:nvPr/>
        </p:nvGrpSpPr>
        <p:grpSpPr>
          <a:xfrm>
            <a:off x="-380520" y="-753840"/>
            <a:ext cx="9761760" cy="6647400"/>
            <a:chOff x="-380520" y="-753840"/>
            <a:chExt cx="9761760" cy="6647400"/>
          </a:xfrm>
        </p:grpSpPr>
        <p:pic>
          <p:nvPicPr>
            <p:cNvPr id="37" name="Google Shape;128;p11"/>
            <p:cNvPicPr/>
            <p:nvPr/>
          </p:nvPicPr>
          <p:blipFill>
            <a:blip r:embed="rId3"/>
            <a:stretch/>
          </p:blipFill>
          <p:spPr>
            <a:xfrm rot="10800000">
              <a:off x="-380520" y="725040"/>
              <a:ext cx="841320" cy="840960"/>
            </a:xfrm>
            <a:prstGeom prst="rect">
              <a:avLst/>
            </a:prstGeom>
            <a:ln w="0">
              <a:noFill/>
            </a:ln>
          </p:spPr>
        </p:pic>
        <p:pic>
          <p:nvPicPr>
            <p:cNvPr id="38" name="Google Shape;129;p11"/>
            <p:cNvPicPr/>
            <p:nvPr/>
          </p:nvPicPr>
          <p:blipFill>
            <a:blip r:embed="rId4"/>
            <a:stretch/>
          </p:blipFill>
          <p:spPr>
            <a:xfrm>
              <a:off x="3866760" y="4211280"/>
              <a:ext cx="1682280" cy="1682280"/>
            </a:xfrm>
            <a:prstGeom prst="rect">
              <a:avLst/>
            </a:prstGeom>
            <a:ln w="0">
              <a:noFill/>
            </a:ln>
          </p:spPr>
        </p:pic>
        <p:pic>
          <p:nvPicPr>
            <p:cNvPr id="39" name="Google Shape;130;p11"/>
            <p:cNvPicPr/>
            <p:nvPr/>
          </p:nvPicPr>
          <p:blipFill>
            <a:blip r:embed="rId5"/>
            <a:stretch/>
          </p:blipFill>
          <p:spPr>
            <a:xfrm rot="17142600">
              <a:off x="7836840" y="-592200"/>
              <a:ext cx="1382760" cy="1382760"/>
            </a:xfrm>
            <a:prstGeom prst="rect">
              <a:avLst/>
            </a:prstGeom>
            <a:ln w="0">
              <a:noFill/>
            </a:ln>
          </p:spPr>
        </p:pic>
        <p:pic>
          <p:nvPicPr>
            <p:cNvPr id="40" name="Google Shape;131;p11"/>
            <p:cNvPicPr/>
            <p:nvPr/>
          </p:nvPicPr>
          <p:blipFill>
            <a:blip r:embed="rId6"/>
            <a:stretch/>
          </p:blipFill>
          <p:spPr>
            <a:xfrm rot="15092400">
              <a:off x="460800" y="-479520"/>
              <a:ext cx="1382760" cy="1382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5"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ctr">
            <a:noAutofit/>
          </a:bodyPr>
          <a:lstStyle/>
          <a:p>
            <a:pPr indent="0">
              <a:buNone/>
            </a:pPr>
            <a:r>
              <a:rPr lang="fr-FR" sz="15000" b="0" strike="noStrike" spc="-1">
                <a:solidFill>
                  <a:schemeClr val="dk1"/>
                </a:solidFill>
                <a:latin typeface="Arial"/>
              </a:rPr>
              <a:t>Click to edit the title text format</a:t>
            </a:r>
          </a:p>
        </p:txBody>
      </p:sp>
      <p:grpSp>
        <p:nvGrpSpPr>
          <p:cNvPr id="236" name="Google Shape;103;p9"/>
          <p:cNvGrpSpPr/>
          <p:nvPr/>
        </p:nvGrpSpPr>
        <p:grpSpPr>
          <a:xfrm>
            <a:off x="-372600" y="1613160"/>
            <a:ext cx="10429200" cy="3174120"/>
            <a:chOff x="-372600" y="1613160"/>
            <a:chExt cx="10429200" cy="3174120"/>
          </a:xfrm>
        </p:grpSpPr>
        <p:pic>
          <p:nvPicPr>
            <p:cNvPr id="237" name="Google Shape;104;p9"/>
            <p:cNvPicPr/>
            <p:nvPr/>
          </p:nvPicPr>
          <p:blipFill>
            <a:blip r:embed="rId3"/>
            <a:stretch/>
          </p:blipFill>
          <p:spPr>
            <a:xfrm rot="10800000">
              <a:off x="-372600" y="1613160"/>
              <a:ext cx="841320" cy="840960"/>
            </a:xfrm>
            <a:prstGeom prst="rect">
              <a:avLst/>
            </a:prstGeom>
            <a:ln w="0">
              <a:noFill/>
            </a:ln>
          </p:spPr>
        </p:pic>
        <p:pic>
          <p:nvPicPr>
            <p:cNvPr id="238" name="Google Shape;105;p9"/>
            <p:cNvPicPr/>
            <p:nvPr/>
          </p:nvPicPr>
          <p:blipFill>
            <a:blip r:embed="rId4"/>
            <a:stretch/>
          </p:blipFill>
          <p:spPr>
            <a:xfrm rot="17142600">
              <a:off x="8512200" y="3242880"/>
              <a:ext cx="1382760" cy="1382760"/>
            </a:xfrm>
            <a:prstGeom prst="rect">
              <a:avLst/>
            </a:prstGeom>
            <a:ln w="0">
              <a:noFill/>
            </a:ln>
          </p:spPr>
        </p:pic>
      </p:grpSp>
      <p:grpSp>
        <p:nvGrpSpPr>
          <p:cNvPr id="239" name="Google Shape;106;p9"/>
          <p:cNvGrpSpPr/>
          <p:nvPr/>
        </p:nvGrpSpPr>
        <p:grpSpPr>
          <a:xfrm>
            <a:off x="7967160" y="242280"/>
            <a:ext cx="1598760" cy="483840"/>
            <a:chOff x="7967160" y="242280"/>
            <a:chExt cx="1598760" cy="483840"/>
          </a:xfrm>
        </p:grpSpPr>
        <p:sp>
          <p:nvSpPr>
            <p:cNvPr id="240" name="Google Shape;107;p9"/>
            <p:cNvSpPr/>
            <p:nvPr/>
          </p:nvSpPr>
          <p:spPr>
            <a:xfrm>
              <a:off x="7967160" y="394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41" name="Google Shape;108;p9"/>
            <p:cNvSpPr/>
            <p:nvPr/>
          </p:nvSpPr>
          <p:spPr>
            <a:xfrm>
              <a:off x="7967160" y="242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43" name="PlaceHolder 2"/>
          <p:cNvSpPr>
            <a:spLocks noGrp="1"/>
          </p:cNvSpPr>
          <p:nvPr>
            <p:ph type="title"/>
          </p:nvPr>
        </p:nvSpPr>
        <p:spPr>
          <a:xfrm>
            <a:off x="1262880" y="3994920"/>
            <a:ext cx="6617880" cy="572400"/>
          </a:xfrm>
          <a:prstGeom prst="rect">
            <a:avLst/>
          </a:prstGeom>
          <a:solidFill>
            <a:schemeClr val="lt1"/>
          </a:solid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44"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42" name="PlaceHolder 2"/>
          <p:cNvSpPr>
            <a:spLocks noGrp="1"/>
          </p:cNvSpPr>
          <p:nvPr>
            <p:ph type="title"/>
          </p:nvPr>
        </p:nvSpPr>
        <p:spPr>
          <a:xfrm>
            <a:off x="115200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sp>
        <p:nvSpPr>
          <p:cNvPr id="43" name="PlaceHolder 3"/>
          <p:cNvSpPr>
            <a:spLocks noGrp="1"/>
          </p:cNvSpPr>
          <p:nvPr>
            <p:ph type="title"/>
          </p:nvPr>
        </p:nvSpPr>
        <p:spPr>
          <a:xfrm>
            <a:off x="349524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sp>
        <p:nvSpPr>
          <p:cNvPr id="44" name="PlaceHolder 4"/>
          <p:cNvSpPr>
            <a:spLocks noGrp="1"/>
          </p:cNvSpPr>
          <p:nvPr>
            <p:ph type="title"/>
          </p:nvPr>
        </p:nvSpPr>
        <p:spPr>
          <a:xfrm>
            <a:off x="583812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grpSp>
        <p:nvGrpSpPr>
          <p:cNvPr id="45" name="Google Shape;141;p13"/>
          <p:cNvGrpSpPr/>
          <p:nvPr/>
        </p:nvGrpSpPr>
        <p:grpSpPr>
          <a:xfrm>
            <a:off x="8045280" y="4002120"/>
            <a:ext cx="1598760" cy="483840"/>
            <a:chOff x="8045280" y="4002120"/>
            <a:chExt cx="1598760" cy="483840"/>
          </a:xfrm>
        </p:grpSpPr>
        <p:sp>
          <p:nvSpPr>
            <p:cNvPr id="46" name="Google Shape;142;p13"/>
            <p:cNvSpPr/>
            <p:nvPr/>
          </p:nvSpPr>
          <p:spPr>
            <a:xfrm>
              <a:off x="8045280" y="41544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 name="Google Shape;143;p13"/>
            <p:cNvSpPr/>
            <p:nvPr/>
          </p:nvSpPr>
          <p:spPr>
            <a:xfrm>
              <a:off x="8045280" y="40021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8" name="Google Shape;144;p13"/>
          <p:cNvGrpSpPr/>
          <p:nvPr/>
        </p:nvGrpSpPr>
        <p:grpSpPr>
          <a:xfrm>
            <a:off x="-191520" y="-40680"/>
            <a:ext cx="10118880" cy="6622560"/>
            <a:chOff x="-191520" y="-40680"/>
            <a:chExt cx="10118880" cy="6622560"/>
          </a:xfrm>
        </p:grpSpPr>
        <p:pic>
          <p:nvPicPr>
            <p:cNvPr id="49" name="Google Shape;145;p13"/>
            <p:cNvPicPr/>
            <p:nvPr/>
          </p:nvPicPr>
          <p:blipFill>
            <a:blip r:embed="rId3"/>
            <a:stretch/>
          </p:blipFill>
          <p:spPr>
            <a:xfrm rot="924000">
              <a:off x="629280" y="4681800"/>
              <a:ext cx="1704240" cy="1704240"/>
            </a:xfrm>
            <a:prstGeom prst="rect">
              <a:avLst/>
            </a:prstGeom>
            <a:ln w="0">
              <a:noFill/>
            </a:ln>
          </p:spPr>
        </p:pic>
        <p:pic>
          <p:nvPicPr>
            <p:cNvPr id="50" name="Google Shape;146;p13"/>
            <p:cNvPicPr/>
            <p:nvPr/>
          </p:nvPicPr>
          <p:blipFill>
            <a:blip r:embed="rId4"/>
            <a:stretch/>
          </p:blipFill>
          <p:spPr>
            <a:xfrm rot="10800000">
              <a:off x="-191520" y="4131360"/>
              <a:ext cx="841320" cy="840960"/>
            </a:xfrm>
            <a:prstGeom prst="rect">
              <a:avLst/>
            </a:prstGeom>
            <a:ln w="0">
              <a:noFill/>
            </a:ln>
          </p:spPr>
        </p:pic>
        <p:pic>
          <p:nvPicPr>
            <p:cNvPr id="51" name="Google Shape;147;p13"/>
            <p:cNvPicPr/>
            <p:nvPr/>
          </p:nvPicPr>
          <p:blipFill>
            <a:blip r:embed="rId5"/>
            <a:stretch/>
          </p:blipFill>
          <p:spPr>
            <a:xfrm rot="7818000">
              <a:off x="8261280" y="242280"/>
              <a:ext cx="1382760" cy="1382760"/>
            </a:xfrm>
            <a:prstGeom prst="rect">
              <a:avLst/>
            </a:prstGeom>
            <a:ln w="0">
              <a:noFill/>
            </a:ln>
          </p:spPr>
        </p:pic>
      </p:grpSp>
      <p:grpSp>
        <p:nvGrpSpPr>
          <p:cNvPr id="52" name="Google Shape;148;p13"/>
          <p:cNvGrpSpPr/>
          <p:nvPr/>
        </p:nvGrpSpPr>
        <p:grpSpPr>
          <a:xfrm>
            <a:off x="3819960" y="4822200"/>
            <a:ext cx="519120" cy="68040"/>
            <a:chOff x="3819960" y="4822200"/>
            <a:chExt cx="519120" cy="68040"/>
          </a:xfrm>
        </p:grpSpPr>
        <p:sp>
          <p:nvSpPr>
            <p:cNvPr id="53" name="Google Shape;149;p13"/>
            <p:cNvSpPr/>
            <p:nvPr/>
          </p:nvSpPr>
          <p:spPr>
            <a:xfrm>
              <a:off x="381996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 name="Google Shape;150;p13"/>
            <p:cNvSpPr/>
            <p:nvPr/>
          </p:nvSpPr>
          <p:spPr>
            <a:xfrm>
              <a:off x="404568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5" name="Google Shape;151;p13"/>
            <p:cNvSpPr/>
            <p:nvPr/>
          </p:nvSpPr>
          <p:spPr>
            <a:xfrm>
              <a:off x="427104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4021560" y="908640"/>
            <a:ext cx="4294440" cy="5724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57" name="PlaceHolder 2"/>
          <p:cNvSpPr>
            <a:spLocks noGrp="1"/>
          </p:cNvSpPr>
          <p:nvPr>
            <p:ph type="body"/>
          </p:nvPr>
        </p:nvSpPr>
        <p:spPr>
          <a:xfrm>
            <a:off x="0" y="0"/>
            <a:ext cx="3453120" cy="5143320"/>
          </a:xfrm>
          <a:prstGeom prst="rect">
            <a:avLst/>
          </a:prstGeom>
          <a:noFill/>
          <a:ln w="9360">
            <a:solidFill>
              <a:schemeClr val="dk1"/>
            </a:solidFill>
            <a:round/>
          </a:ln>
        </p:spPr>
        <p:txBody>
          <a:bodyPr lIns="90000" tIns="45000" rIns="90000" bIns="45000" anchor="t">
            <a:normAutofit fontScale="98333"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58" name="Google Shape;156;p14"/>
          <p:cNvGrpSpPr/>
          <p:nvPr/>
        </p:nvGrpSpPr>
        <p:grpSpPr>
          <a:xfrm>
            <a:off x="3889440" y="-1198080"/>
            <a:ext cx="5945040" cy="6862680"/>
            <a:chOff x="3889440" y="-1198080"/>
            <a:chExt cx="5945040" cy="6862680"/>
          </a:xfrm>
        </p:grpSpPr>
        <p:pic>
          <p:nvPicPr>
            <p:cNvPr id="59" name="Google Shape;157;p14"/>
            <p:cNvPicPr/>
            <p:nvPr/>
          </p:nvPicPr>
          <p:blipFill>
            <a:blip r:embed="rId3"/>
            <a:stretch/>
          </p:blipFill>
          <p:spPr>
            <a:xfrm rot="18900000">
              <a:off x="8798760" y="501480"/>
              <a:ext cx="857880" cy="857880"/>
            </a:xfrm>
            <a:prstGeom prst="rect">
              <a:avLst/>
            </a:prstGeom>
            <a:ln w="0">
              <a:noFill/>
            </a:ln>
          </p:spPr>
        </p:pic>
        <p:pic>
          <p:nvPicPr>
            <p:cNvPr id="60" name="Google Shape;158;p14"/>
            <p:cNvPicPr/>
            <p:nvPr/>
          </p:nvPicPr>
          <p:blipFill>
            <a:blip r:embed="rId4"/>
            <a:stretch/>
          </p:blipFill>
          <p:spPr>
            <a:xfrm rot="1800000">
              <a:off x="6252840" y="-945000"/>
              <a:ext cx="1382760" cy="1382760"/>
            </a:xfrm>
            <a:prstGeom prst="rect">
              <a:avLst/>
            </a:prstGeom>
            <a:ln w="0">
              <a:noFill/>
            </a:ln>
          </p:spPr>
        </p:pic>
        <p:pic>
          <p:nvPicPr>
            <p:cNvPr id="61" name="Google Shape;159;p14"/>
            <p:cNvPicPr/>
            <p:nvPr/>
          </p:nvPicPr>
          <p:blipFill>
            <a:blip r:embed="rId5"/>
            <a:stretch/>
          </p:blipFill>
          <p:spPr>
            <a:xfrm rot="14145600">
              <a:off x="4052880" y="4659480"/>
              <a:ext cx="841320" cy="840960"/>
            </a:xfrm>
            <a:prstGeom prst="rect">
              <a:avLst/>
            </a:prstGeom>
            <a:ln w="0">
              <a:noFill/>
            </a:ln>
          </p:spPr>
        </p:pic>
      </p:grpSp>
      <p:grpSp>
        <p:nvGrpSpPr>
          <p:cNvPr id="62" name="Google Shape;160;p14"/>
          <p:cNvGrpSpPr/>
          <p:nvPr/>
        </p:nvGrpSpPr>
        <p:grpSpPr>
          <a:xfrm>
            <a:off x="3819960" y="255240"/>
            <a:ext cx="519120" cy="68040"/>
            <a:chOff x="3819960" y="255240"/>
            <a:chExt cx="519120" cy="68040"/>
          </a:xfrm>
        </p:grpSpPr>
        <p:sp>
          <p:nvSpPr>
            <p:cNvPr id="63" name="Google Shape;161;p14"/>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4" name="Google Shape;162;p14"/>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5" name="Google Shape;163;p14"/>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582840" y="499320"/>
            <a:ext cx="3528720" cy="1091520"/>
          </a:xfrm>
          <a:prstGeom prst="rect">
            <a:avLst/>
          </a:prstGeom>
          <a:noFill/>
          <a:ln w="0">
            <a:noFill/>
          </a:ln>
        </p:spPr>
        <p:txBody>
          <a:bodyPr lIns="91440" tIns="91440" rIns="91440" bIns="91440" anchor="t">
            <a:noAutofit/>
          </a:bodyPr>
          <a:lstStyle/>
          <a:p>
            <a:pPr indent="0">
              <a:buNone/>
            </a:pPr>
            <a:r>
              <a:rPr lang="fr-FR" sz="2100" b="0" strike="noStrike" spc="-1">
                <a:solidFill>
                  <a:schemeClr val="dk1"/>
                </a:solidFill>
                <a:latin typeface="Arial"/>
              </a:rPr>
              <a:t>Click to edit the title text format</a:t>
            </a:r>
          </a:p>
        </p:txBody>
      </p:sp>
      <p:sp>
        <p:nvSpPr>
          <p:cNvPr id="67" name="PlaceHolder 2"/>
          <p:cNvSpPr>
            <a:spLocks noGrp="1"/>
          </p:cNvSpPr>
          <p:nvPr>
            <p:ph type="body"/>
          </p:nvPr>
        </p:nvSpPr>
        <p:spPr>
          <a:xfrm>
            <a:off x="0" y="1790640"/>
            <a:ext cx="9143640" cy="3352320"/>
          </a:xfrm>
          <a:prstGeom prst="rect">
            <a:avLst/>
          </a:prstGeom>
          <a:noFill/>
          <a:ln w="9360">
            <a:solidFill>
              <a:schemeClr val="dk1"/>
            </a:solidFill>
            <a:round/>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68" name="Google Shape;168;p15"/>
          <p:cNvGrpSpPr/>
          <p:nvPr/>
        </p:nvGrpSpPr>
        <p:grpSpPr>
          <a:xfrm>
            <a:off x="-673920" y="4813560"/>
            <a:ext cx="1598760" cy="483840"/>
            <a:chOff x="-673920" y="4813560"/>
            <a:chExt cx="1598760" cy="483840"/>
          </a:xfrm>
        </p:grpSpPr>
        <p:sp>
          <p:nvSpPr>
            <p:cNvPr id="69" name="Google Shape;169;p15"/>
            <p:cNvSpPr/>
            <p:nvPr/>
          </p:nvSpPr>
          <p:spPr>
            <a:xfrm>
              <a:off x="-673920" y="4965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0" name="Google Shape;170;p15"/>
            <p:cNvSpPr/>
            <p:nvPr/>
          </p:nvSpPr>
          <p:spPr>
            <a:xfrm>
              <a:off x="-673920" y="4813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1" name="Google Shape;171;p15"/>
          <p:cNvGrpSpPr/>
          <p:nvPr/>
        </p:nvGrpSpPr>
        <p:grpSpPr>
          <a:xfrm>
            <a:off x="8332560" y="255240"/>
            <a:ext cx="518760" cy="68040"/>
            <a:chOff x="8332560" y="255240"/>
            <a:chExt cx="518760" cy="68040"/>
          </a:xfrm>
        </p:grpSpPr>
        <p:sp>
          <p:nvSpPr>
            <p:cNvPr id="72" name="Google Shape;172;p15"/>
            <p:cNvSpPr/>
            <p:nvPr/>
          </p:nvSpPr>
          <p:spPr>
            <a:xfrm>
              <a:off x="83325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3" name="Google Shape;173;p15"/>
            <p:cNvSpPr/>
            <p:nvPr/>
          </p:nvSpPr>
          <p:spPr>
            <a:xfrm>
              <a:off x="855792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4" name="Google Shape;174;p15"/>
            <p:cNvSpPr/>
            <p:nvPr/>
          </p:nvSpPr>
          <p:spPr>
            <a:xfrm>
              <a:off x="87832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5" name="Google Shape;175;p15"/>
          <p:cNvGrpSpPr/>
          <p:nvPr/>
        </p:nvGrpSpPr>
        <p:grpSpPr>
          <a:xfrm>
            <a:off x="1416600" y="-658800"/>
            <a:ext cx="8673120" cy="6356880"/>
            <a:chOff x="1416600" y="-658800"/>
            <a:chExt cx="8673120" cy="6356880"/>
          </a:xfrm>
        </p:grpSpPr>
        <p:pic>
          <p:nvPicPr>
            <p:cNvPr id="76" name="Google Shape;176;p15"/>
            <p:cNvPicPr/>
            <p:nvPr/>
          </p:nvPicPr>
          <p:blipFill>
            <a:blip r:embed="rId3"/>
            <a:stretch/>
          </p:blipFill>
          <p:spPr>
            <a:xfrm rot="18900000">
              <a:off x="1642320" y="-480960"/>
              <a:ext cx="857880" cy="857880"/>
            </a:xfrm>
            <a:prstGeom prst="rect">
              <a:avLst/>
            </a:prstGeom>
            <a:ln w="0">
              <a:noFill/>
            </a:ln>
          </p:spPr>
        </p:pic>
        <p:pic>
          <p:nvPicPr>
            <p:cNvPr id="77" name="Google Shape;177;p15"/>
            <p:cNvPicPr/>
            <p:nvPr/>
          </p:nvPicPr>
          <p:blipFill>
            <a:blip r:embed="rId4"/>
            <a:stretch/>
          </p:blipFill>
          <p:spPr>
            <a:xfrm rot="2412600">
              <a:off x="8424000" y="1358640"/>
              <a:ext cx="1382760" cy="1382760"/>
            </a:xfrm>
            <a:prstGeom prst="rect">
              <a:avLst/>
            </a:prstGeom>
            <a:ln w="0">
              <a:noFill/>
            </a:ln>
          </p:spPr>
        </p:pic>
        <p:pic>
          <p:nvPicPr>
            <p:cNvPr id="78" name="Google Shape;178;p15"/>
            <p:cNvPicPr/>
            <p:nvPr/>
          </p:nvPicPr>
          <p:blipFill>
            <a:blip r:embed="rId5"/>
            <a:stretch/>
          </p:blipFill>
          <p:spPr>
            <a:xfrm rot="14145600">
              <a:off x="1580040" y="4692960"/>
              <a:ext cx="841320" cy="8409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80" name="Google Shape;187;p16"/>
          <p:cNvGrpSpPr/>
          <p:nvPr/>
        </p:nvGrpSpPr>
        <p:grpSpPr>
          <a:xfrm>
            <a:off x="8333640" y="4189680"/>
            <a:ext cx="1598760" cy="483840"/>
            <a:chOff x="8333640" y="4189680"/>
            <a:chExt cx="1598760" cy="483840"/>
          </a:xfrm>
        </p:grpSpPr>
        <p:sp>
          <p:nvSpPr>
            <p:cNvPr id="81" name="Google Shape;188;p16"/>
            <p:cNvSpPr/>
            <p:nvPr/>
          </p:nvSpPr>
          <p:spPr>
            <a:xfrm>
              <a:off x="8333640" y="43419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2" name="Google Shape;189;p16"/>
            <p:cNvSpPr/>
            <p:nvPr/>
          </p:nvSpPr>
          <p:spPr>
            <a:xfrm>
              <a:off x="8333640" y="41896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83" name="Google Shape;190;p16"/>
          <p:cNvGrpSpPr/>
          <p:nvPr/>
        </p:nvGrpSpPr>
        <p:grpSpPr>
          <a:xfrm>
            <a:off x="709560" y="-533160"/>
            <a:ext cx="8289000" cy="6197400"/>
            <a:chOff x="709560" y="-533160"/>
            <a:chExt cx="8289000" cy="6197400"/>
          </a:xfrm>
        </p:grpSpPr>
        <p:pic>
          <p:nvPicPr>
            <p:cNvPr id="84" name="Google Shape;191;p16"/>
            <p:cNvPicPr/>
            <p:nvPr/>
          </p:nvPicPr>
          <p:blipFill>
            <a:blip r:embed="rId3"/>
            <a:stretch/>
          </p:blipFill>
          <p:spPr>
            <a:xfrm rot="17048400">
              <a:off x="8067240" y="-442800"/>
              <a:ext cx="841320" cy="840960"/>
            </a:xfrm>
            <a:prstGeom prst="rect">
              <a:avLst/>
            </a:prstGeom>
            <a:ln w="0">
              <a:noFill/>
            </a:ln>
          </p:spPr>
        </p:pic>
        <p:pic>
          <p:nvPicPr>
            <p:cNvPr id="85" name="Google Shape;192;p16"/>
            <p:cNvPicPr/>
            <p:nvPr/>
          </p:nvPicPr>
          <p:blipFill>
            <a:blip r:embed="rId4"/>
            <a:stretch/>
          </p:blipFill>
          <p:spPr>
            <a:xfrm rot="7032000">
              <a:off x="866520" y="4601160"/>
              <a:ext cx="905760" cy="905760"/>
            </a:xfrm>
            <a:prstGeom prst="rect">
              <a:avLst/>
            </a:prstGeom>
            <a:ln w="0">
              <a:noFill/>
            </a:ln>
          </p:spPr>
        </p:pic>
      </p:grpSp>
      <p:grpSp>
        <p:nvGrpSpPr>
          <p:cNvPr id="86" name="Google Shape;193;p16"/>
          <p:cNvGrpSpPr/>
          <p:nvPr/>
        </p:nvGrpSpPr>
        <p:grpSpPr>
          <a:xfrm>
            <a:off x="269640" y="1762560"/>
            <a:ext cx="68040" cy="519120"/>
            <a:chOff x="269640" y="1762560"/>
            <a:chExt cx="68040" cy="519120"/>
          </a:xfrm>
        </p:grpSpPr>
        <p:sp>
          <p:nvSpPr>
            <p:cNvPr id="87" name="Google Shape;194;p16"/>
            <p:cNvSpPr/>
            <p:nvPr/>
          </p:nvSpPr>
          <p:spPr>
            <a:xfrm rot="5400000">
              <a:off x="269640" y="17625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8" name="Google Shape;195;p16"/>
            <p:cNvSpPr/>
            <p:nvPr/>
          </p:nvSpPr>
          <p:spPr>
            <a:xfrm rot="5400000">
              <a:off x="269640" y="1987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9" name="Google Shape;196;p16"/>
            <p:cNvSpPr/>
            <p:nvPr/>
          </p:nvSpPr>
          <p:spPr>
            <a:xfrm rot="5400000">
              <a:off x="269640" y="2213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91" name="Google Shape;207;p17"/>
          <p:cNvGrpSpPr/>
          <p:nvPr/>
        </p:nvGrpSpPr>
        <p:grpSpPr>
          <a:xfrm>
            <a:off x="4905360" y="4852080"/>
            <a:ext cx="1598760" cy="483840"/>
            <a:chOff x="4905360" y="4852080"/>
            <a:chExt cx="1598760" cy="483840"/>
          </a:xfrm>
        </p:grpSpPr>
        <p:sp>
          <p:nvSpPr>
            <p:cNvPr id="92" name="Google Shape;208;p17"/>
            <p:cNvSpPr/>
            <p:nvPr/>
          </p:nvSpPr>
          <p:spPr>
            <a:xfrm>
              <a:off x="4905360" y="50043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3" name="Google Shape;209;p17"/>
            <p:cNvSpPr/>
            <p:nvPr/>
          </p:nvSpPr>
          <p:spPr>
            <a:xfrm>
              <a:off x="4905360" y="48520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94" name="Google Shape;210;p17"/>
          <p:cNvGrpSpPr/>
          <p:nvPr/>
        </p:nvGrpSpPr>
        <p:grpSpPr>
          <a:xfrm>
            <a:off x="-630720" y="-239040"/>
            <a:ext cx="10648080" cy="4488120"/>
            <a:chOff x="-630720" y="-239040"/>
            <a:chExt cx="10648080" cy="4488120"/>
          </a:xfrm>
        </p:grpSpPr>
        <p:pic>
          <p:nvPicPr>
            <p:cNvPr id="95" name="Google Shape;211;p17"/>
            <p:cNvPicPr/>
            <p:nvPr/>
          </p:nvPicPr>
          <p:blipFill>
            <a:blip r:embed="rId3"/>
            <a:stretch/>
          </p:blipFill>
          <p:spPr>
            <a:xfrm rot="18161400">
              <a:off x="-466920" y="-74880"/>
              <a:ext cx="857880" cy="857880"/>
            </a:xfrm>
            <a:prstGeom prst="rect">
              <a:avLst/>
            </a:prstGeom>
            <a:ln w="0">
              <a:noFill/>
            </a:ln>
          </p:spPr>
        </p:pic>
        <p:pic>
          <p:nvPicPr>
            <p:cNvPr id="96" name="Google Shape;212;p17"/>
            <p:cNvPicPr/>
            <p:nvPr/>
          </p:nvPicPr>
          <p:blipFill>
            <a:blip r:embed="rId4"/>
            <a:stretch/>
          </p:blipFill>
          <p:spPr>
            <a:xfrm rot="1800000">
              <a:off x="8381520" y="2612880"/>
              <a:ext cx="1382760" cy="1382760"/>
            </a:xfrm>
            <a:prstGeom prst="rect">
              <a:avLst/>
            </a:prstGeom>
            <a:ln w="0">
              <a:noFill/>
            </a:ln>
          </p:spPr>
        </p:pic>
      </p:grpSp>
      <p:grpSp>
        <p:nvGrpSpPr>
          <p:cNvPr id="97" name="Google Shape;213;p17"/>
          <p:cNvGrpSpPr/>
          <p:nvPr/>
        </p:nvGrpSpPr>
        <p:grpSpPr>
          <a:xfrm>
            <a:off x="3819960" y="255240"/>
            <a:ext cx="519120" cy="68040"/>
            <a:chOff x="3819960" y="255240"/>
            <a:chExt cx="519120" cy="68040"/>
          </a:xfrm>
        </p:grpSpPr>
        <p:sp>
          <p:nvSpPr>
            <p:cNvPr id="98" name="Google Shape;214;p17"/>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9" name="Google Shape;215;p17"/>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0" name="Google Shape;216;p17"/>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02" name="Google Shape;231;p18"/>
          <p:cNvGrpSpPr/>
          <p:nvPr/>
        </p:nvGrpSpPr>
        <p:grpSpPr>
          <a:xfrm>
            <a:off x="3683880" y="255240"/>
            <a:ext cx="5114880" cy="4608000"/>
            <a:chOff x="3683880" y="255240"/>
            <a:chExt cx="5114880" cy="4608000"/>
          </a:xfrm>
        </p:grpSpPr>
        <p:grpSp>
          <p:nvGrpSpPr>
            <p:cNvPr id="103" name="Google Shape;232;p18"/>
            <p:cNvGrpSpPr/>
            <p:nvPr/>
          </p:nvGrpSpPr>
          <p:grpSpPr>
            <a:xfrm>
              <a:off x="8730720" y="4344480"/>
              <a:ext cx="68040" cy="518760"/>
              <a:chOff x="8730720" y="4344480"/>
              <a:chExt cx="68040" cy="518760"/>
            </a:xfrm>
          </p:grpSpPr>
          <p:sp>
            <p:nvSpPr>
              <p:cNvPr id="104" name="Google Shape;233;p18"/>
              <p:cNvSpPr/>
              <p:nvPr/>
            </p:nvSpPr>
            <p:spPr>
              <a:xfrm rot="5400000">
                <a:off x="873072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5" name="Google Shape;234;p18"/>
              <p:cNvSpPr/>
              <p:nvPr/>
            </p:nvSpPr>
            <p:spPr>
              <a:xfrm rot="5400000">
                <a:off x="873072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6" name="Google Shape;235;p18"/>
              <p:cNvSpPr/>
              <p:nvPr/>
            </p:nvSpPr>
            <p:spPr>
              <a:xfrm rot="5400000">
                <a:off x="873072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07" name="Google Shape;236;p18"/>
            <p:cNvGrpSpPr/>
            <p:nvPr/>
          </p:nvGrpSpPr>
          <p:grpSpPr>
            <a:xfrm>
              <a:off x="3683880" y="255240"/>
              <a:ext cx="519120" cy="68040"/>
              <a:chOff x="3683880" y="255240"/>
              <a:chExt cx="519120" cy="68040"/>
            </a:xfrm>
          </p:grpSpPr>
          <p:sp>
            <p:nvSpPr>
              <p:cNvPr id="108" name="Google Shape;237;p18"/>
              <p:cNvSpPr/>
              <p:nvPr/>
            </p:nvSpPr>
            <p:spPr>
              <a:xfrm>
                <a:off x="36838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9" name="Google Shape;238;p18"/>
              <p:cNvSpPr/>
              <p:nvPr/>
            </p:nvSpPr>
            <p:spPr>
              <a:xfrm>
                <a:off x="390960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0" name="Google Shape;239;p18"/>
              <p:cNvSpPr/>
              <p:nvPr/>
            </p:nvSpPr>
            <p:spPr>
              <a:xfrm>
                <a:off x="4134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11" name="Google Shape;240;p18"/>
          <p:cNvGrpSpPr/>
          <p:nvPr/>
        </p:nvGrpSpPr>
        <p:grpSpPr>
          <a:xfrm>
            <a:off x="3225240" y="-500760"/>
            <a:ext cx="5725440" cy="6897240"/>
            <a:chOff x="3225240" y="-500760"/>
            <a:chExt cx="5725440" cy="6897240"/>
          </a:xfrm>
        </p:grpSpPr>
        <p:pic>
          <p:nvPicPr>
            <p:cNvPr id="112" name="Google Shape;241;p18"/>
            <p:cNvPicPr/>
            <p:nvPr/>
          </p:nvPicPr>
          <p:blipFill>
            <a:blip r:embed="rId3"/>
            <a:stretch/>
          </p:blipFill>
          <p:spPr>
            <a:xfrm rot="15241200">
              <a:off x="8009640" y="-400680"/>
              <a:ext cx="841320" cy="840960"/>
            </a:xfrm>
            <a:prstGeom prst="rect">
              <a:avLst/>
            </a:prstGeom>
            <a:ln w="0">
              <a:noFill/>
            </a:ln>
          </p:spPr>
        </p:pic>
        <p:pic>
          <p:nvPicPr>
            <p:cNvPr id="113" name="Google Shape;242;p18"/>
            <p:cNvPicPr/>
            <p:nvPr/>
          </p:nvPicPr>
          <p:blipFill>
            <a:blip r:embed="rId4"/>
            <a:stretch/>
          </p:blipFill>
          <p:spPr>
            <a:xfrm>
              <a:off x="3225240" y="4714200"/>
              <a:ext cx="1682280" cy="168228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500880" y="849720"/>
            <a:ext cx="6038640" cy="1609200"/>
          </a:xfrm>
          <a:prstGeom prst="rect">
            <a:avLst/>
          </a:prstGeom>
          <a:noFill/>
          <a:ln w="0">
            <a:noFill/>
          </a:ln>
        </p:spPr>
        <p:txBody>
          <a:bodyPr lIns="91440" tIns="91440" rIns="91440" bIns="91440" anchor="b">
            <a:normAutofit/>
          </a:bodyPr>
          <a:lstStyle/>
          <a:p>
            <a:pPr indent="0">
              <a:lnSpc>
                <a:spcPct val="100000"/>
              </a:lnSpc>
              <a:spcAft>
                <a:spcPts val="201"/>
              </a:spcAft>
              <a:buNone/>
              <a:tabLst>
                <a:tab pos="0" algn="l"/>
              </a:tabLst>
            </a:pPr>
            <a:r>
              <a:rPr lang="en" sz="4500" b="0" strike="noStrike" spc="-1" dirty="0">
                <a:solidFill>
                  <a:schemeClr val="dk1"/>
                </a:solidFill>
                <a:latin typeface="Montserrat ExtraBold"/>
                <a:ea typeface="Montserrat ExtraBold"/>
              </a:rPr>
              <a:t>Rock-Paper-Scissors Game</a:t>
            </a:r>
            <a:endParaRPr lang="fr-FR" sz="4500" b="0" strike="noStrike" spc="-1" dirty="0">
              <a:solidFill>
                <a:schemeClr val="dk1"/>
              </a:solidFill>
              <a:latin typeface="Arial"/>
            </a:endParaRPr>
          </a:p>
        </p:txBody>
      </p:sp>
      <p:sp>
        <p:nvSpPr>
          <p:cNvPr id="246" name="PlaceHolder 2"/>
          <p:cNvSpPr>
            <a:spLocks noGrp="1"/>
          </p:cNvSpPr>
          <p:nvPr>
            <p:ph type="subTitle"/>
          </p:nvPr>
        </p:nvSpPr>
        <p:spPr>
          <a:xfrm>
            <a:off x="689856" y="2684581"/>
            <a:ext cx="452412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1"/>
                </a:solidFill>
                <a:latin typeface="DM Sans"/>
                <a:ea typeface="DM Sans"/>
              </a:rPr>
              <a:t>A Fun Python CLI Game with Bot Banter</a:t>
            </a:r>
            <a:endParaRPr lang="en-US" sz="1600" b="0" strike="noStrike" spc="-1" dirty="0">
              <a:solidFill>
                <a:srgbClr val="FFFFFF"/>
              </a:solidFill>
              <a:latin typeface="OpenSymbol"/>
            </a:endParaRPr>
          </a:p>
        </p:txBody>
      </p:sp>
      <p:sp>
        <p:nvSpPr>
          <p:cNvPr id="2" name="TextBox 1">
            <a:extLst>
              <a:ext uri="{FF2B5EF4-FFF2-40B4-BE49-F238E27FC236}">
                <a16:creationId xmlns:a16="http://schemas.microsoft.com/office/drawing/2014/main" id="{99BD8F7B-D78D-8746-5B0F-13D67DB86053}"/>
              </a:ext>
            </a:extLst>
          </p:cNvPr>
          <p:cNvSpPr txBox="1"/>
          <p:nvPr/>
        </p:nvSpPr>
        <p:spPr>
          <a:xfrm>
            <a:off x="609600" y="3480816"/>
            <a:ext cx="4322658" cy="923330"/>
          </a:xfrm>
          <a:prstGeom prst="rect">
            <a:avLst/>
          </a:prstGeom>
          <a:noFill/>
        </p:spPr>
        <p:txBody>
          <a:bodyPr wrap="none" rtlCol="0">
            <a:spAutoFit/>
          </a:bodyPr>
          <a:lstStyle/>
          <a:p>
            <a:r>
              <a:rPr lang="en-IN" dirty="0"/>
              <a:t>Project by Vinay Sai Pavan </a:t>
            </a:r>
            <a:r>
              <a:rPr lang="en-IN" dirty="0" err="1"/>
              <a:t>Banduchode</a:t>
            </a:r>
            <a:endParaRPr lang="en-IN" dirty="0"/>
          </a:p>
          <a:p>
            <a:r>
              <a:rPr lang="en-IN" dirty="0" err="1"/>
              <a:t>MicroIT</a:t>
            </a:r>
            <a:r>
              <a:rPr lang="en-IN" dirty="0"/>
              <a:t> internship project</a:t>
            </a:r>
          </a:p>
          <a:p>
            <a:r>
              <a:rPr lang="en-IN" dirty="0"/>
              <a:t>May,2025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0" strike="noStrike" spc="-1">
                <a:solidFill>
                  <a:schemeClr val="dk1"/>
                </a:solidFill>
                <a:latin typeface="Montserrat ExtraBold"/>
                <a:ea typeface="Montserrat ExtraBold"/>
              </a:rPr>
              <a:t>Error Handling</a:t>
            </a:r>
            <a:endParaRPr lang="fr-FR" sz="3000" b="0" strike="noStrike" spc="-1">
              <a:solidFill>
                <a:schemeClr val="dk1"/>
              </a:solidFill>
              <a:latin typeface="Arial"/>
            </a:endParaRPr>
          </a:p>
        </p:txBody>
      </p:sp>
      <p:sp>
        <p:nvSpPr>
          <p:cNvPr id="296" name="PlaceHolder 2"/>
          <p:cNvSpPr>
            <a:spLocks noGrp="1"/>
          </p:cNvSpPr>
          <p:nvPr>
            <p:ph type="subTitle"/>
          </p:nvPr>
        </p:nvSpPr>
        <p:spPr>
          <a:xfrm>
            <a:off x="4019400" y="2085840"/>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DM Sans"/>
                <a:ea typeface="DM Sans"/>
              </a:rPr>
              <a:t>Robust error handling is implemented to validate user input, ensuring that only valid choices (rock, paper, or scissors) are accepted. Should a user input an invalid response, the game gracefully prompts them to try again, which maintains the flow of the game and minimizes frustration.</a:t>
            </a:r>
            <a:endParaRPr lang="en-US" sz="1200" b="0" strike="noStrike" spc="-1">
              <a:solidFill>
                <a:srgbClr val="FFFFFF"/>
              </a:solidFill>
              <a:latin typeface="OpenSymbol"/>
            </a:endParaRPr>
          </a:p>
        </p:txBody>
      </p:sp>
      <p:pic>
        <p:nvPicPr>
          <p:cNvPr id="297" name="Google Shape;348;p30"/>
          <p:cNvPicPr/>
          <p:nvPr/>
        </p:nvPicPr>
        <p:blipFill>
          <a:blip r:embed="rId2"/>
          <a:srcRect t="288" b="288"/>
          <a:stretch/>
        </p:blipFill>
        <p:spPr>
          <a:xfrm>
            <a:off x="0" y="0"/>
            <a:ext cx="3452760" cy="5143320"/>
          </a:xfrm>
          <a:prstGeom prst="rect">
            <a:avLst/>
          </a:prstGeom>
          <a:ln w="9525">
            <a:solidFill>
              <a:srgbClr val="FFFFFF"/>
            </a:solidFill>
            <a:round/>
          </a:ln>
        </p:spPr>
      </p:pic>
      <p:grpSp>
        <p:nvGrpSpPr>
          <p:cNvPr id="298" name="Google Shape;349;p30"/>
          <p:cNvGrpSpPr/>
          <p:nvPr/>
        </p:nvGrpSpPr>
        <p:grpSpPr>
          <a:xfrm>
            <a:off x="7041960" y="4324320"/>
            <a:ext cx="1598760" cy="483840"/>
            <a:chOff x="7041960" y="4324320"/>
            <a:chExt cx="1598760" cy="483840"/>
          </a:xfrm>
        </p:grpSpPr>
        <p:sp>
          <p:nvSpPr>
            <p:cNvPr id="299"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00"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100" b="0" strike="noStrike" spc="-1">
                <a:solidFill>
                  <a:schemeClr val="dk1"/>
                </a:solidFill>
                <a:latin typeface="Montserrat ExtraBold"/>
                <a:ea typeface="Montserrat ExtraBold"/>
              </a:rPr>
              <a:t>Conclusions</a:t>
            </a:r>
            <a:endParaRPr lang="fr-FR" sz="2100" b="0" strike="noStrike" spc="-1">
              <a:solidFill>
                <a:schemeClr val="dk1"/>
              </a:solidFill>
              <a:latin typeface="Arial"/>
            </a:endParaRPr>
          </a:p>
        </p:txBody>
      </p:sp>
      <p:sp>
        <p:nvSpPr>
          <p:cNvPr id="302"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200" b="0" strike="noStrike" spc="-1">
                <a:solidFill>
                  <a:schemeClr val="dk1"/>
                </a:solidFill>
                <a:latin typeface="DM Sans"/>
                <a:ea typeface="DM Sans"/>
              </a:rPr>
              <a:t>The Rock-Paper-Scissors game effectively combines classic gameplay with modern programming elements, showcasing the Python language's versatility. Through engaging bot interactions and thoughtful design, the game provides both entertainment and educational value.</a:t>
            </a:r>
            <a:endParaRPr lang="en-US" sz="1200" b="0" strike="noStrike" spc="-1">
              <a:solidFill>
                <a:srgbClr val="FFFFFF"/>
              </a:solidFill>
              <a:latin typeface="OpenSymbol"/>
            </a:endParaRPr>
          </a:p>
        </p:txBody>
      </p:sp>
      <p:pic>
        <p:nvPicPr>
          <p:cNvPr id="303" name="Google Shape;570;p45"/>
          <p:cNvPicPr/>
          <p:nvPr/>
        </p:nvPicPr>
        <p:blipFill>
          <a:blip r:embed="rId2"/>
          <a:srcRect t="23820" b="10989"/>
          <a:stretch/>
        </p:blipFill>
        <p:spPr>
          <a:xfrm>
            <a:off x="0" y="1790640"/>
            <a:ext cx="9143640" cy="3352680"/>
          </a:xfrm>
          <a:prstGeom prst="rect">
            <a:avLst/>
          </a:prstGeom>
          <a:ln w="9525">
            <a:solidFill>
              <a:srgbClr val="FFFFFF"/>
            </a:solidFill>
            <a:rou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F9A1AD-1165-AD1E-EA2C-BD40F10F788D}"/>
              </a:ext>
            </a:extLst>
          </p:cNvPr>
          <p:cNvSpPr txBox="1"/>
          <p:nvPr/>
        </p:nvSpPr>
        <p:spPr>
          <a:xfrm>
            <a:off x="2478024" y="629150"/>
            <a:ext cx="3904488" cy="923330"/>
          </a:xfrm>
          <a:prstGeom prst="rect">
            <a:avLst/>
          </a:prstGeom>
          <a:noFill/>
        </p:spPr>
        <p:txBody>
          <a:bodyPr wrap="square">
            <a:spAutoFit/>
          </a:bodyPr>
          <a:lstStyle/>
          <a:p>
            <a:r>
              <a:rPr lang="en-IN" sz="5400" dirty="0"/>
              <a:t>Thank you!</a:t>
            </a:r>
          </a:p>
        </p:txBody>
      </p:sp>
      <p:sp>
        <p:nvSpPr>
          <p:cNvPr id="7" name="TextBox 6">
            <a:extLst>
              <a:ext uri="{FF2B5EF4-FFF2-40B4-BE49-F238E27FC236}">
                <a16:creationId xmlns:a16="http://schemas.microsoft.com/office/drawing/2014/main" id="{0F846321-EDD9-290E-71FB-8F76AA5649F1}"/>
              </a:ext>
            </a:extLst>
          </p:cNvPr>
          <p:cNvSpPr txBox="1"/>
          <p:nvPr/>
        </p:nvSpPr>
        <p:spPr>
          <a:xfrm>
            <a:off x="2618232" y="2122670"/>
            <a:ext cx="3465576" cy="338554"/>
          </a:xfrm>
          <a:prstGeom prst="rect">
            <a:avLst/>
          </a:prstGeom>
          <a:noFill/>
        </p:spPr>
        <p:txBody>
          <a:bodyPr wrap="square">
            <a:spAutoFit/>
          </a:bodyPr>
          <a:lstStyle/>
          <a:p>
            <a:pPr indent="0" algn="ctr">
              <a:lnSpc>
                <a:spcPct val="100000"/>
              </a:lnSpc>
              <a:buNone/>
              <a:tabLst>
                <a:tab pos="0" algn="l"/>
              </a:tabLst>
            </a:pPr>
            <a:r>
              <a:rPr lang="en" sz="1600" b="1" strike="noStrike" spc="-1" dirty="0">
                <a:solidFill>
                  <a:schemeClr val="dk1"/>
                </a:solidFill>
                <a:latin typeface="DM Sans"/>
                <a:ea typeface="DM Sans"/>
              </a:rPr>
              <a:t>Do you have any questions?</a:t>
            </a:r>
            <a:endParaRPr lang="en-US" sz="1600" b="0" strike="noStrike" spc="-1" dirty="0">
              <a:solidFill>
                <a:srgbClr val="FFFFFF"/>
              </a:solidFill>
              <a:latin typeface="OpenSymbol"/>
            </a:endParaRPr>
          </a:p>
        </p:txBody>
      </p:sp>
      <p:grpSp>
        <p:nvGrpSpPr>
          <p:cNvPr id="8" name="Google Shape;588;p46">
            <a:extLst>
              <a:ext uri="{FF2B5EF4-FFF2-40B4-BE49-F238E27FC236}">
                <a16:creationId xmlns:a16="http://schemas.microsoft.com/office/drawing/2014/main" id="{B24044FE-8C84-9581-0396-D57B0C825257}"/>
              </a:ext>
            </a:extLst>
          </p:cNvPr>
          <p:cNvGrpSpPr/>
          <p:nvPr/>
        </p:nvGrpSpPr>
        <p:grpSpPr>
          <a:xfrm>
            <a:off x="3439656" y="3076560"/>
            <a:ext cx="407160" cy="286200"/>
            <a:chOff x="3677400" y="3088800"/>
            <a:chExt cx="407160" cy="286200"/>
          </a:xfrm>
        </p:grpSpPr>
        <p:sp>
          <p:nvSpPr>
            <p:cNvPr id="9" name="Google Shape;589;p46">
              <a:extLst>
                <a:ext uri="{FF2B5EF4-FFF2-40B4-BE49-F238E27FC236}">
                  <a16:creationId xmlns:a16="http://schemas.microsoft.com/office/drawing/2014/main" id="{A01991AF-2F9B-9BA5-5F6C-78B1E9F87852}"/>
                </a:ext>
              </a:extLst>
            </p:cNvPr>
            <p:cNvSpPr/>
            <p:nvPr/>
          </p:nvSpPr>
          <p:spPr>
            <a:xfrm>
              <a:off x="3677400" y="3088800"/>
              <a:ext cx="407160" cy="286200"/>
            </a:xfrm>
            <a:custGeom>
              <a:avLst/>
              <a:gdLst>
                <a:gd name="textAreaLeft" fmla="*/ 0 w 407160"/>
                <a:gd name="textAreaRight" fmla="*/ 407520 w 407160"/>
                <a:gd name="textAreaTop" fmla="*/ 0 h 286200"/>
                <a:gd name="textAreaBottom" fmla="*/ 286560 h 286200"/>
              </a:gdLst>
              <a:ahLst/>
              <a:cxnLst/>
              <a:rect l="textAreaLeft" t="textAreaTop" r="textAreaRight" b="textAreaBottom"/>
              <a:pathLst>
                <a:path w="19982" h="14051">
                  <a:moveTo>
                    <a:pt x="17056" y="1172"/>
                  </a:moveTo>
                  <a:cubicBezTo>
                    <a:pt x="18023" y="1172"/>
                    <a:pt x="18811" y="1961"/>
                    <a:pt x="18811" y="2929"/>
                  </a:cubicBezTo>
                  <a:lnTo>
                    <a:pt x="18811" y="11124"/>
                  </a:lnTo>
                  <a:cubicBezTo>
                    <a:pt x="18811" y="12092"/>
                    <a:pt x="18023" y="12881"/>
                    <a:pt x="17056" y="12881"/>
                  </a:cubicBezTo>
                  <a:lnTo>
                    <a:pt x="2927" y="12881"/>
                  </a:lnTo>
                  <a:cubicBezTo>
                    <a:pt x="1959" y="12881"/>
                    <a:pt x="1172" y="12092"/>
                    <a:pt x="1172" y="11124"/>
                  </a:cubicBezTo>
                  <a:lnTo>
                    <a:pt x="1172" y="2929"/>
                  </a:lnTo>
                  <a:cubicBezTo>
                    <a:pt x="1172" y="1961"/>
                    <a:pt x="1959" y="1172"/>
                    <a:pt x="2927" y="1172"/>
                  </a:cubicBezTo>
                  <a:close/>
                  <a:moveTo>
                    <a:pt x="2927" y="1"/>
                  </a:moveTo>
                  <a:cubicBezTo>
                    <a:pt x="1313" y="1"/>
                    <a:pt x="1" y="1315"/>
                    <a:pt x="1" y="2929"/>
                  </a:cubicBezTo>
                  <a:lnTo>
                    <a:pt x="1" y="11124"/>
                  </a:lnTo>
                  <a:cubicBezTo>
                    <a:pt x="1" y="12738"/>
                    <a:pt x="1313" y="14050"/>
                    <a:pt x="2927" y="14050"/>
                  </a:cubicBezTo>
                  <a:lnTo>
                    <a:pt x="17056" y="14050"/>
                  </a:lnTo>
                  <a:cubicBezTo>
                    <a:pt x="18669" y="14050"/>
                    <a:pt x="19982" y="12738"/>
                    <a:pt x="19982" y="11124"/>
                  </a:cubicBezTo>
                  <a:lnTo>
                    <a:pt x="19982" y="2929"/>
                  </a:lnTo>
                  <a:cubicBezTo>
                    <a:pt x="19982" y="1315"/>
                    <a:pt x="18669" y="1"/>
                    <a:pt x="17056" y="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590;p46">
              <a:extLst>
                <a:ext uri="{FF2B5EF4-FFF2-40B4-BE49-F238E27FC236}">
                  <a16:creationId xmlns:a16="http://schemas.microsoft.com/office/drawing/2014/main" id="{9914CAB0-E5BD-1E50-9A87-C23400309A86}"/>
                </a:ext>
              </a:extLst>
            </p:cNvPr>
            <p:cNvSpPr/>
            <p:nvPr/>
          </p:nvSpPr>
          <p:spPr>
            <a:xfrm>
              <a:off x="3833280" y="3160080"/>
              <a:ext cx="119160" cy="142920"/>
            </a:xfrm>
            <a:custGeom>
              <a:avLst/>
              <a:gdLst>
                <a:gd name="textAreaLeft" fmla="*/ 0 w 119160"/>
                <a:gd name="textAreaRight" fmla="*/ 119520 w 119160"/>
                <a:gd name="textAreaTop" fmla="*/ 0 h 142920"/>
                <a:gd name="textAreaBottom" fmla="*/ 143280 h 142920"/>
              </a:gdLst>
              <a:ahLst/>
              <a:cxnLst/>
              <a:rect l="textAreaLeft" t="textAreaTop" r="textAreaRight" b="textAreaBottom"/>
              <a:pathLst>
                <a:path w="5855" h="7026">
                  <a:moveTo>
                    <a:pt x="1172" y="1643"/>
                  </a:moveTo>
                  <a:lnTo>
                    <a:pt x="4165" y="3514"/>
                  </a:lnTo>
                  <a:lnTo>
                    <a:pt x="1172" y="5384"/>
                  </a:lnTo>
                  <a:lnTo>
                    <a:pt x="1172" y="1643"/>
                  </a:lnTo>
                  <a:close/>
                  <a:moveTo>
                    <a:pt x="586" y="0"/>
                  </a:moveTo>
                  <a:cubicBezTo>
                    <a:pt x="489" y="0"/>
                    <a:pt x="391" y="25"/>
                    <a:pt x="302" y="74"/>
                  </a:cubicBezTo>
                  <a:cubicBezTo>
                    <a:pt x="116" y="178"/>
                    <a:pt x="1" y="373"/>
                    <a:pt x="1" y="587"/>
                  </a:cubicBezTo>
                  <a:lnTo>
                    <a:pt x="1" y="6440"/>
                  </a:lnTo>
                  <a:cubicBezTo>
                    <a:pt x="1" y="6653"/>
                    <a:pt x="116" y="6849"/>
                    <a:pt x="302" y="6953"/>
                  </a:cubicBezTo>
                  <a:cubicBezTo>
                    <a:pt x="389" y="7001"/>
                    <a:pt x="487" y="7026"/>
                    <a:pt x="585" y="7026"/>
                  </a:cubicBezTo>
                  <a:cubicBezTo>
                    <a:pt x="693" y="7026"/>
                    <a:pt x="801" y="6997"/>
                    <a:pt x="896" y="6937"/>
                  </a:cubicBezTo>
                  <a:lnTo>
                    <a:pt x="5580" y="4010"/>
                  </a:lnTo>
                  <a:cubicBezTo>
                    <a:pt x="5750" y="3903"/>
                    <a:pt x="5854" y="3714"/>
                    <a:pt x="5854" y="3513"/>
                  </a:cubicBezTo>
                  <a:cubicBezTo>
                    <a:pt x="5854" y="3311"/>
                    <a:pt x="5750" y="3123"/>
                    <a:pt x="5580" y="3017"/>
                  </a:cubicBezTo>
                  <a:lnTo>
                    <a:pt x="896" y="90"/>
                  </a:lnTo>
                  <a:cubicBezTo>
                    <a:pt x="801" y="30"/>
                    <a:pt x="694" y="0"/>
                    <a:pt x="586"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1640" bIns="71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 name="Google Shape;585;p46">
            <a:extLst>
              <a:ext uri="{FF2B5EF4-FFF2-40B4-BE49-F238E27FC236}">
                <a16:creationId xmlns:a16="http://schemas.microsoft.com/office/drawing/2014/main" id="{BDEE29AF-C7B5-00A6-F34D-402FA241F47C}"/>
              </a:ext>
            </a:extLst>
          </p:cNvPr>
          <p:cNvGrpSpPr/>
          <p:nvPr/>
        </p:nvGrpSpPr>
        <p:grpSpPr>
          <a:xfrm>
            <a:off x="4226508" y="3000144"/>
            <a:ext cx="407520" cy="407160"/>
            <a:chOff x="4407120" y="3028320"/>
            <a:chExt cx="407520" cy="407160"/>
          </a:xfrm>
        </p:grpSpPr>
        <p:sp>
          <p:nvSpPr>
            <p:cNvPr id="12" name="Google Shape;586;p46">
              <a:extLst>
                <a:ext uri="{FF2B5EF4-FFF2-40B4-BE49-F238E27FC236}">
                  <a16:creationId xmlns:a16="http://schemas.microsoft.com/office/drawing/2014/main" id="{48CA13BC-FCBC-15D7-23EE-6A7B94A8BA9E}"/>
                </a:ext>
              </a:extLst>
            </p:cNvPr>
            <p:cNvSpPr/>
            <p:nvPr/>
          </p:nvSpPr>
          <p:spPr>
            <a:xfrm>
              <a:off x="4407120" y="3028320"/>
              <a:ext cx="407520" cy="407160"/>
            </a:xfrm>
            <a:custGeom>
              <a:avLst/>
              <a:gdLst>
                <a:gd name="textAreaLeft" fmla="*/ 0 w 407520"/>
                <a:gd name="textAreaRight" fmla="*/ 407880 w 407520"/>
                <a:gd name="textAreaTop" fmla="*/ 0 h 407160"/>
                <a:gd name="textAreaBottom" fmla="*/ 407520 h 407160"/>
              </a:gdLst>
              <a:ahLst/>
              <a:cxnLst/>
              <a:rect l="textAreaLeft" t="textAreaTop" r="textAreaRight" b="textAreaBottom"/>
              <a:pathLst>
                <a:path w="20013" h="19983">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 name="Google Shape;587;p46">
              <a:extLst>
                <a:ext uri="{FF2B5EF4-FFF2-40B4-BE49-F238E27FC236}">
                  <a16:creationId xmlns:a16="http://schemas.microsoft.com/office/drawing/2014/main" id="{A0C74092-2176-D085-0011-E08706C5BB37}"/>
                </a:ext>
              </a:extLst>
            </p:cNvPr>
            <p:cNvSpPr/>
            <p:nvPr/>
          </p:nvSpPr>
          <p:spPr>
            <a:xfrm>
              <a:off x="4482360" y="3111840"/>
              <a:ext cx="254160" cy="237600"/>
            </a:xfrm>
            <a:custGeom>
              <a:avLst/>
              <a:gdLst>
                <a:gd name="textAreaLeft" fmla="*/ 0 w 254160"/>
                <a:gd name="textAreaRight" fmla="*/ 254520 w 254160"/>
                <a:gd name="textAreaTop" fmla="*/ 0 h 237600"/>
                <a:gd name="textAreaBottom" fmla="*/ 237960 h 237600"/>
              </a:gdLst>
              <a:ahLst/>
              <a:cxnLst/>
              <a:rect l="textAreaLeft" t="textAreaTop" r="textAreaRight" b="textAreaBottom"/>
              <a:pathLst>
                <a:path w="12488" h="11674">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 name="Google Shape;582;p46">
            <a:extLst>
              <a:ext uri="{FF2B5EF4-FFF2-40B4-BE49-F238E27FC236}">
                <a16:creationId xmlns:a16="http://schemas.microsoft.com/office/drawing/2014/main" id="{28143F70-7D6E-0351-2DE9-64D9CD8A8881}"/>
              </a:ext>
            </a:extLst>
          </p:cNvPr>
          <p:cNvGrpSpPr/>
          <p:nvPr/>
        </p:nvGrpSpPr>
        <p:grpSpPr>
          <a:xfrm>
            <a:off x="5082336" y="2990256"/>
            <a:ext cx="407160" cy="407160"/>
            <a:chOff x="5137200" y="3027960"/>
            <a:chExt cx="407160" cy="407160"/>
          </a:xfrm>
        </p:grpSpPr>
        <p:sp>
          <p:nvSpPr>
            <p:cNvPr id="15" name="Google Shape;583;p46">
              <a:extLst>
                <a:ext uri="{FF2B5EF4-FFF2-40B4-BE49-F238E27FC236}">
                  <a16:creationId xmlns:a16="http://schemas.microsoft.com/office/drawing/2014/main" id="{FCAFBF09-0A1E-FD79-2717-912CC801AECF}"/>
                </a:ext>
              </a:extLst>
            </p:cNvPr>
            <p:cNvSpPr/>
            <p:nvPr/>
          </p:nvSpPr>
          <p:spPr>
            <a:xfrm>
              <a:off x="5137200" y="302796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3" h="19983">
                  <a:moveTo>
                    <a:pt x="9992" y="1170"/>
                  </a:moveTo>
                  <a:cubicBezTo>
                    <a:pt x="14855" y="1170"/>
                    <a:pt x="18812" y="4866"/>
                    <a:pt x="18812" y="9405"/>
                  </a:cubicBezTo>
                  <a:cubicBezTo>
                    <a:pt x="18812" y="13925"/>
                    <a:pt x="14855" y="17601"/>
                    <a:pt x="9992" y="17601"/>
                  </a:cubicBezTo>
                  <a:cubicBezTo>
                    <a:pt x="9111" y="17601"/>
                    <a:pt x="8240" y="17481"/>
                    <a:pt x="7407" y="17242"/>
                  </a:cubicBezTo>
                  <a:cubicBezTo>
                    <a:pt x="7354" y="17226"/>
                    <a:pt x="7299" y="17218"/>
                    <a:pt x="7245" y="17218"/>
                  </a:cubicBezTo>
                  <a:cubicBezTo>
                    <a:pt x="7153" y="17218"/>
                    <a:pt x="7062" y="17240"/>
                    <a:pt x="6979" y="17282"/>
                  </a:cubicBezTo>
                  <a:lnTo>
                    <a:pt x="4723" y="18439"/>
                  </a:lnTo>
                  <a:lnTo>
                    <a:pt x="4723" y="16262"/>
                  </a:lnTo>
                  <a:cubicBezTo>
                    <a:pt x="4723" y="16078"/>
                    <a:pt x="4637" y="15904"/>
                    <a:pt x="4490" y="15793"/>
                  </a:cubicBezTo>
                  <a:cubicBezTo>
                    <a:pt x="2381" y="14208"/>
                    <a:pt x="1171" y="11880"/>
                    <a:pt x="1171" y="9405"/>
                  </a:cubicBezTo>
                  <a:cubicBezTo>
                    <a:pt x="1171" y="4866"/>
                    <a:pt x="5129" y="1170"/>
                    <a:pt x="9992" y="1170"/>
                  </a:cubicBezTo>
                  <a:close/>
                  <a:moveTo>
                    <a:pt x="9992" y="1"/>
                  </a:moveTo>
                  <a:cubicBezTo>
                    <a:pt x="4575" y="1"/>
                    <a:pt x="0" y="4153"/>
                    <a:pt x="0" y="9407"/>
                  </a:cubicBezTo>
                  <a:cubicBezTo>
                    <a:pt x="0" y="12221"/>
                    <a:pt x="1359" y="14795"/>
                    <a:pt x="3552" y="16548"/>
                  </a:cubicBezTo>
                  <a:lnTo>
                    <a:pt x="3552" y="19396"/>
                  </a:lnTo>
                  <a:cubicBezTo>
                    <a:pt x="3552" y="19602"/>
                    <a:pt x="3659" y="19791"/>
                    <a:pt x="3832" y="19897"/>
                  </a:cubicBezTo>
                  <a:cubicBezTo>
                    <a:pt x="3925" y="19953"/>
                    <a:pt x="4031" y="19982"/>
                    <a:pt x="4138" y="19982"/>
                  </a:cubicBezTo>
                  <a:cubicBezTo>
                    <a:pt x="4229" y="19982"/>
                    <a:pt x="4320" y="19961"/>
                    <a:pt x="4405" y="19918"/>
                  </a:cubicBezTo>
                  <a:lnTo>
                    <a:pt x="7310" y="18429"/>
                  </a:lnTo>
                  <a:cubicBezTo>
                    <a:pt x="8180" y="18657"/>
                    <a:pt x="9081" y="18772"/>
                    <a:pt x="9992" y="18772"/>
                  </a:cubicBezTo>
                  <a:cubicBezTo>
                    <a:pt x="15500" y="18772"/>
                    <a:pt x="19983" y="14570"/>
                    <a:pt x="19983" y="9407"/>
                  </a:cubicBezTo>
                  <a:cubicBezTo>
                    <a:pt x="19983" y="4151"/>
                    <a:pt x="15405" y="1"/>
                    <a:pt x="9992" y="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 name="Google Shape;584;p46">
              <a:extLst>
                <a:ext uri="{FF2B5EF4-FFF2-40B4-BE49-F238E27FC236}">
                  <a16:creationId xmlns:a16="http://schemas.microsoft.com/office/drawing/2014/main" id="{E9BDA1B3-53BC-0704-19B0-DCB353FD76E1}"/>
                </a:ext>
              </a:extLst>
            </p:cNvPr>
            <p:cNvSpPr/>
            <p:nvPr/>
          </p:nvSpPr>
          <p:spPr>
            <a:xfrm>
              <a:off x="5208840" y="3148200"/>
              <a:ext cx="263880" cy="142920"/>
            </a:xfrm>
            <a:custGeom>
              <a:avLst/>
              <a:gdLst>
                <a:gd name="textAreaLeft" fmla="*/ 0 w 263880"/>
                <a:gd name="textAreaRight" fmla="*/ 264240 w 263880"/>
                <a:gd name="textAreaTop" fmla="*/ 0 h 142920"/>
                <a:gd name="textAreaBottom" fmla="*/ 143280 h 142920"/>
              </a:gdLst>
              <a:ahLst/>
              <a:cxnLst/>
              <a:rect l="textAreaLeft" t="textAreaTop" r="textAreaRight" b="textAreaBottom"/>
              <a:pathLst>
                <a:path w="12968" h="7026">
                  <a:moveTo>
                    <a:pt x="5362" y="1463"/>
                  </a:moveTo>
                  <a:lnTo>
                    <a:pt x="7241" y="3341"/>
                  </a:lnTo>
                  <a:cubicBezTo>
                    <a:pt x="7353" y="3454"/>
                    <a:pt x="7503" y="3513"/>
                    <a:pt x="7655" y="3513"/>
                  </a:cubicBezTo>
                  <a:cubicBezTo>
                    <a:pt x="7744" y="3513"/>
                    <a:pt x="7833" y="3493"/>
                    <a:pt x="7917" y="3451"/>
                  </a:cubicBezTo>
                  <a:lnTo>
                    <a:pt x="10216" y="2303"/>
                  </a:lnTo>
                  <a:lnTo>
                    <a:pt x="7605" y="5565"/>
                  </a:lnTo>
                  <a:lnTo>
                    <a:pt x="5726" y="3685"/>
                  </a:lnTo>
                  <a:cubicBezTo>
                    <a:pt x="5614" y="3573"/>
                    <a:pt x="5463" y="3514"/>
                    <a:pt x="5311" y="3514"/>
                  </a:cubicBezTo>
                  <a:cubicBezTo>
                    <a:pt x="5223" y="3514"/>
                    <a:pt x="5133" y="3534"/>
                    <a:pt x="5051" y="3575"/>
                  </a:cubicBezTo>
                  <a:lnTo>
                    <a:pt x="2751" y="4725"/>
                  </a:lnTo>
                  <a:lnTo>
                    <a:pt x="2751" y="4725"/>
                  </a:lnTo>
                  <a:lnTo>
                    <a:pt x="5362" y="1463"/>
                  </a:lnTo>
                  <a:close/>
                  <a:moveTo>
                    <a:pt x="5312" y="1"/>
                  </a:moveTo>
                  <a:cubicBezTo>
                    <a:pt x="5302" y="1"/>
                    <a:pt x="5291" y="1"/>
                    <a:pt x="5281" y="2"/>
                  </a:cubicBezTo>
                  <a:cubicBezTo>
                    <a:pt x="5114" y="12"/>
                    <a:pt x="4959" y="92"/>
                    <a:pt x="4856" y="221"/>
                  </a:cubicBezTo>
                  <a:lnTo>
                    <a:pt x="172" y="6075"/>
                  </a:lnTo>
                  <a:cubicBezTo>
                    <a:pt x="0" y="6290"/>
                    <a:pt x="2" y="6595"/>
                    <a:pt x="174" y="6809"/>
                  </a:cubicBezTo>
                  <a:cubicBezTo>
                    <a:pt x="288" y="6950"/>
                    <a:pt x="457" y="7026"/>
                    <a:pt x="630" y="7026"/>
                  </a:cubicBezTo>
                  <a:cubicBezTo>
                    <a:pt x="719" y="7026"/>
                    <a:pt x="808" y="7006"/>
                    <a:pt x="892" y="6964"/>
                  </a:cubicBezTo>
                  <a:lnTo>
                    <a:pt x="5198" y="4811"/>
                  </a:lnTo>
                  <a:lnTo>
                    <a:pt x="7241" y="6855"/>
                  </a:lnTo>
                  <a:cubicBezTo>
                    <a:pt x="7349" y="6964"/>
                    <a:pt x="7496" y="7026"/>
                    <a:pt x="7650" y="7026"/>
                  </a:cubicBezTo>
                  <a:cubicBezTo>
                    <a:pt x="7662" y="7026"/>
                    <a:pt x="7674" y="7025"/>
                    <a:pt x="7687" y="7024"/>
                  </a:cubicBezTo>
                  <a:cubicBezTo>
                    <a:pt x="7853" y="7016"/>
                    <a:pt x="8007" y="6936"/>
                    <a:pt x="8111" y="6807"/>
                  </a:cubicBezTo>
                  <a:lnTo>
                    <a:pt x="12795" y="951"/>
                  </a:lnTo>
                  <a:cubicBezTo>
                    <a:pt x="12967" y="737"/>
                    <a:pt x="12965" y="431"/>
                    <a:pt x="12792" y="219"/>
                  </a:cubicBezTo>
                  <a:cubicBezTo>
                    <a:pt x="12679" y="78"/>
                    <a:pt x="12510" y="1"/>
                    <a:pt x="12337" y="1"/>
                  </a:cubicBezTo>
                  <a:cubicBezTo>
                    <a:pt x="12249" y="1"/>
                    <a:pt x="12159" y="21"/>
                    <a:pt x="12075" y="63"/>
                  </a:cubicBezTo>
                  <a:lnTo>
                    <a:pt x="7770" y="2216"/>
                  </a:lnTo>
                  <a:lnTo>
                    <a:pt x="5726" y="173"/>
                  </a:lnTo>
                  <a:cubicBezTo>
                    <a:pt x="5617" y="62"/>
                    <a:pt x="5467" y="1"/>
                    <a:pt x="5312" y="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1640" bIns="71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extLst>
      <p:ext uri="{BB962C8B-B14F-4D97-AF65-F5344CB8AC3E}">
        <p14:creationId xmlns:p14="http://schemas.microsoft.com/office/powerpoint/2010/main" val="1549740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100" b="0" strike="noStrike" spc="-1">
                <a:solidFill>
                  <a:schemeClr val="dk1"/>
                </a:solidFill>
                <a:latin typeface="Montserrat ExtraBold"/>
                <a:ea typeface="Montserrat ExtraBold"/>
              </a:rPr>
              <a:t>Introduction</a:t>
            </a:r>
            <a:endParaRPr lang="fr-FR" sz="2100" b="0" strike="noStrike" spc="-1">
              <a:solidFill>
                <a:schemeClr val="dk1"/>
              </a:solidFill>
              <a:latin typeface="Arial"/>
            </a:endParaRPr>
          </a:p>
        </p:txBody>
      </p:sp>
      <p:sp>
        <p:nvSpPr>
          <p:cNvPr id="248"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DM Sans"/>
                <a:ea typeface="DM Sans"/>
              </a:rPr>
              <a:t>This presentation explores the development of a Python-based Rock-Paper-Scissors game featuring interactive bot responses and user engagement.</a:t>
            </a:r>
            <a:endParaRPr lang="en-US" sz="1200" b="0" strike="noStrike" spc="-1">
              <a:solidFill>
                <a:srgbClr val="FFFFFF"/>
              </a:solidFill>
              <a:latin typeface="OpenSymbol"/>
            </a:endParaRPr>
          </a:p>
        </p:txBody>
      </p:sp>
      <p:pic>
        <p:nvPicPr>
          <p:cNvPr id="249" name="Google Shape;570;p45"/>
          <p:cNvPicPr/>
          <p:nvPr/>
        </p:nvPicPr>
        <p:blipFill>
          <a:blip r:embed="rId2"/>
          <a:srcRect t="23820" b="10989"/>
          <a:stretch/>
        </p:blipFill>
        <p:spPr>
          <a:xfrm>
            <a:off x="0" y="1790640"/>
            <a:ext cx="9143640" cy="3352680"/>
          </a:xfrm>
          <a:prstGeom prst="rect">
            <a:avLst/>
          </a:prstGeom>
          <a:ln w="9525">
            <a:solidFill>
              <a:srgbClr val="FFFFFF"/>
            </a:solidFill>
            <a:rou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3457440" y="2828880"/>
            <a:ext cx="4819320" cy="99036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500" b="0" strike="noStrike" spc="-1">
                <a:solidFill>
                  <a:schemeClr val="dk1"/>
                </a:solidFill>
                <a:latin typeface="Montserrat Medium"/>
                <a:ea typeface="Montserrat Medium"/>
              </a:rPr>
              <a:t>Project Overview</a:t>
            </a:r>
            <a:endParaRPr lang="fr-FR" sz="4500" b="0" strike="noStrike" spc="-1">
              <a:solidFill>
                <a:schemeClr val="dk1"/>
              </a:solidFill>
              <a:latin typeface="Arial"/>
            </a:endParaRPr>
          </a:p>
        </p:txBody>
      </p:sp>
      <p:sp>
        <p:nvSpPr>
          <p:cNvPr id="251" name="PlaceHolder 2"/>
          <p:cNvSpPr>
            <a:spLocks noGrp="1"/>
          </p:cNvSpPr>
          <p:nvPr>
            <p:ph type="title"/>
          </p:nvPr>
        </p:nvSpPr>
        <p:spPr>
          <a:xfrm>
            <a:off x="3457440" y="1733400"/>
            <a:ext cx="1447560" cy="1066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accent4"/>
                </a:solidFill>
                <a:latin typeface="Montserrat ExtraBold"/>
                <a:ea typeface="Montserrat ExtraBold"/>
              </a:rPr>
              <a:t>01</a:t>
            </a:r>
            <a:endParaRPr lang="fr-FR" sz="6000" b="0" strike="noStrike" spc="-1">
              <a:solidFill>
                <a:schemeClr val="dk1"/>
              </a:solidFill>
              <a:latin typeface="Arial"/>
            </a:endParaRPr>
          </a:p>
        </p:txBody>
      </p:sp>
      <p:sp>
        <p:nvSpPr>
          <p:cNvPr id="252"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53" name="Google Shape;359;p31"/>
          <p:cNvGrpSpPr/>
          <p:nvPr/>
        </p:nvGrpSpPr>
        <p:grpSpPr>
          <a:xfrm>
            <a:off x="906480" y="2311920"/>
            <a:ext cx="7263360" cy="2040120"/>
            <a:chOff x="906480" y="2311920"/>
            <a:chExt cx="7263360" cy="2040120"/>
          </a:xfrm>
        </p:grpSpPr>
        <p:grpSp>
          <p:nvGrpSpPr>
            <p:cNvPr id="254" name="Google Shape;360;p31"/>
            <p:cNvGrpSpPr/>
            <p:nvPr/>
          </p:nvGrpSpPr>
          <p:grpSpPr>
            <a:xfrm>
              <a:off x="7650720" y="4284000"/>
              <a:ext cx="519120" cy="68040"/>
              <a:chOff x="7650720" y="4284000"/>
              <a:chExt cx="519120" cy="68040"/>
            </a:xfrm>
          </p:grpSpPr>
          <p:sp>
            <p:nvSpPr>
              <p:cNvPr id="255"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56"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57"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58" name="Google Shape;364;p31"/>
            <p:cNvGrpSpPr/>
            <p:nvPr/>
          </p:nvGrpSpPr>
          <p:grpSpPr>
            <a:xfrm>
              <a:off x="906480" y="2311920"/>
              <a:ext cx="68040" cy="519120"/>
              <a:chOff x="906480" y="2311920"/>
              <a:chExt cx="68040" cy="519120"/>
            </a:xfrm>
          </p:grpSpPr>
          <p:sp>
            <p:nvSpPr>
              <p:cNvPr id="259"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0"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1"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100" b="0" strike="noStrike" spc="-1">
                <a:solidFill>
                  <a:schemeClr val="dk1"/>
                </a:solidFill>
                <a:latin typeface="Montserrat ExtraBold"/>
                <a:ea typeface="Montserrat ExtraBold"/>
              </a:rPr>
              <a:t>Key Features</a:t>
            </a:r>
            <a:endParaRPr lang="fr-FR" sz="2100" b="0" strike="noStrike" spc="-1">
              <a:solidFill>
                <a:schemeClr val="dk1"/>
              </a:solidFill>
              <a:latin typeface="Arial"/>
            </a:endParaRPr>
          </a:p>
        </p:txBody>
      </p:sp>
      <p:sp>
        <p:nvSpPr>
          <p:cNvPr id="263"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fontScale="92500"/>
          </a:bodyPr>
          <a:lstStyle/>
          <a:p>
            <a:pPr indent="0">
              <a:lnSpc>
                <a:spcPct val="100000"/>
              </a:lnSpc>
              <a:buNone/>
              <a:tabLst>
                <a:tab pos="0" algn="l"/>
              </a:tabLst>
            </a:pPr>
            <a:r>
              <a:rPr lang="en" sz="1200" b="0" strike="noStrike" spc="-1">
                <a:solidFill>
                  <a:schemeClr val="dk1"/>
                </a:solidFill>
                <a:latin typeface="DM Sans"/>
                <a:ea typeface="DM Sans"/>
              </a:rPr>
              <a:t>The game incorporates classic Rock-Paper-Scissors logic, engaging bot interactions with randomized responses, and a user-friendly Command Line Interface (CLI) design. Features include score tracking to enhance competitiveness, allowing players to keep track of their wins and losses.</a:t>
            </a:r>
            <a:endParaRPr lang="en-US" sz="1200" b="0" strike="noStrike" spc="-1">
              <a:solidFill>
                <a:srgbClr val="FFFFFF"/>
              </a:solidFill>
              <a:latin typeface="OpenSymbol"/>
            </a:endParaRPr>
          </a:p>
        </p:txBody>
      </p:sp>
      <p:pic>
        <p:nvPicPr>
          <p:cNvPr id="264" name="Google Shape;570;p45"/>
          <p:cNvPicPr/>
          <p:nvPr/>
        </p:nvPicPr>
        <p:blipFill>
          <a:blip r:embed="rId2"/>
          <a:srcRect t="23820" b="10989"/>
          <a:stretch/>
        </p:blipFill>
        <p:spPr>
          <a:xfrm>
            <a:off x="0" y="1790640"/>
            <a:ext cx="9143640" cy="3352680"/>
          </a:xfrm>
          <a:prstGeom prst="rect">
            <a:avLst/>
          </a:prstGeom>
          <a:ln w="9525">
            <a:solidFill>
              <a:srgbClr val="FFFFFF"/>
            </a:solidFill>
            <a:rou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0" strike="noStrike" spc="-1">
                <a:solidFill>
                  <a:schemeClr val="dk1"/>
                </a:solidFill>
                <a:latin typeface="Montserrat ExtraBold"/>
                <a:ea typeface="Montserrat ExtraBold"/>
              </a:rPr>
              <a:t>Technical Stack</a:t>
            </a:r>
            <a:endParaRPr lang="fr-FR" sz="3000" b="0" strike="noStrike" spc="-1">
              <a:solidFill>
                <a:schemeClr val="dk1"/>
              </a:solidFill>
              <a:latin typeface="Arial"/>
            </a:endParaRPr>
          </a:p>
        </p:txBody>
      </p:sp>
      <p:sp>
        <p:nvSpPr>
          <p:cNvPr id="266" name="PlaceHolder 2"/>
          <p:cNvSpPr>
            <a:spLocks noGrp="1"/>
          </p:cNvSpPr>
          <p:nvPr>
            <p:ph type="subTitle"/>
          </p:nvPr>
        </p:nvSpPr>
        <p:spPr>
          <a:xfrm>
            <a:off x="4019400" y="2085840"/>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DM Sans"/>
                <a:ea typeface="DM Sans"/>
              </a:rPr>
              <a:t>The game is built using Python 3.x, leveraging the random module to enable the bot's choice-making. It utilizes a dictionary-based approach to define win conditions, ensuring a structured and straightforward logic flow.</a:t>
            </a:r>
            <a:endParaRPr lang="en-US" sz="1200" b="0" strike="noStrike" spc="-1">
              <a:solidFill>
                <a:srgbClr val="FFFFFF"/>
              </a:solidFill>
              <a:latin typeface="OpenSymbol"/>
            </a:endParaRPr>
          </a:p>
        </p:txBody>
      </p:sp>
      <p:pic>
        <p:nvPicPr>
          <p:cNvPr id="267" name="Google Shape;348;p30"/>
          <p:cNvPicPr/>
          <p:nvPr/>
        </p:nvPicPr>
        <p:blipFill>
          <a:blip r:embed="rId2"/>
          <a:srcRect t="288" b="288"/>
          <a:stretch/>
        </p:blipFill>
        <p:spPr>
          <a:xfrm>
            <a:off x="0" y="0"/>
            <a:ext cx="3452760" cy="5143320"/>
          </a:xfrm>
          <a:prstGeom prst="rect">
            <a:avLst/>
          </a:prstGeom>
          <a:ln w="9525">
            <a:solidFill>
              <a:srgbClr val="FFFFFF"/>
            </a:solidFill>
            <a:round/>
          </a:ln>
        </p:spPr>
      </p:pic>
      <p:grpSp>
        <p:nvGrpSpPr>
          <p:cNvPr id="268" name="Google Shape;349;p30"/>
          <p:cNvGrpSpPr/>
          <p:nvPr/>
        </p:nvGrpSpPr>
        <p:grpSpPr>
          <a:xfrm>
            <a:off x="7041960" y="4324320"/>
            <a:ext cx="1598760" cy="483840"/>
            <a:chOff x="7041960" y="4324320"/>
            <a:chExt cx="1598760" cy="483840"/>
          </a:xfrm>
        </p:grpSpPr>
        <p:sp>
          <p:nvSpPr>
            <p:cNvPr id="269"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70"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100" b="0" strike="noStrike" spc="-1">
                <a:solidFill>
                  <a:schemeClr val="dk1"/>
                </a:solidFill>
                <a:latin typeface="Montserrat ExtraBold"/>
                <a:ea typeface="Montserrat ExtraBold"/>
              </a:rPr>
              <a:t>User Interface Design</a:t>
            </a:r>
            <a:endParaRPr lang="fr-FR" sz="2100" b="0" strike="noStrike" spc="-1">
              <a:solidFill>
                <a:schemeClr val="dk1"/>
              </a:solidFill>
              <a:latin typeface="Arial"/>
            </a:endParaRPr>
          </a:p>
        </p:txBody>
      </p:sp>
      <p:sp>
        <p:nvSpPr>
          <p:cNvPr id="272"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fontScale="92500" lnSpcReduction="10000"/>
          </a:bodyPr>
          <a:lstStyle/>
          <a:p>
            <a:pPr indent="0">
              <a:lnSpc>
                <a:spcPct val="100000"/>
              </a:lnSpc>
              <a:buNone/>
              <a:tabLst>
                <a:tab pos="0" algn="l"/>
              </a:tabLst>
            </a:pPr>
            <a:r>
              <a:rPr lang="en" sz="1200" b="0" strike="noStrike" spc="-1">
                <a:solidFill>
                  <a:schemeClr val="dk1"/>
                </a:solidFill>
                <a:latin typeface="DM Sans"/>
                <a:ea typeface="DM Sans"/>
              </a:rPr>
              <a:t>The user interface of the Rock-Paper-Scissors game is designed to be intuitive and engaging, leveraging a Command Line Interface (CLI). Clear prompts guide users through their gameplay experience, with visually distinct icons representing each option: rock, paper, and scissors. This enhances user interaction and ensures an enjoyable experience.</a:t>
            </a:r>
            <a:endParaRPr lang="en-US" sz="1200" b="0" strike="noStrike" spc="-1">
              <a:solidFill>
                <a:srgbClr val="FFFFFF"/>
              </a:solidFill>
              <a:latin typeface="OpenSymbol"/>
            </a:endParaRPr>
          </a:p>
        </p:txBody>
      </p:sp>
      <p:pic>
        <p:nvPicPr>
          <p:cNvPr id="273" name="Google Shape;570;p45"/>
          <p:cNvPicPr/>
          <p:nvPr/>
        </p:nvPicPr>
        <p:blipFill>
          <a:blip r:embed="rId2"/>
          <a:srcRect t="23820" b="10989"/>
          <a:stretch/>
        </p:blipFill>
        <p:spPr>
          <a:xfrm>
            <a:off x="0" y="1790640"/>
            <a:ext cx="9143640" cy="3352680"/>
          </a:xfrm>
          <a:prstGeom prst="rect">
            <a:avLst/>
          </a:prstGeom>
          <a:ln w="9525">
            <a:solidFill>
              <a:srgbClr val="FFFFFF"/>
            </a:solidFill>
            <a:rou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3457440" y="2828880"/>
            <a:ext cx="481932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500" b="0" strike="noStrike" spc="-1">
                <a:solidFill>
                  <a:schemeClr val="dk1"/>
                </a:solidFill>
                <a:latin typeface="Montserrat Medium"/>
                <a:ea typeface="Montserrat Medium"/>
              </a:rPr>
              <a:t>Game Logic</a:t>
            </a:r>
            <a:endParaRPr lang="fr-FR" sz="4500" b="0" strike="noStrike" spc="-1">
              <a:solidFill>
                <a:schemeClr val="dk1"/>
              </a:solidFill>
              <a:latin typeface="Arial"/>
            </a:endParaRPr>
          </a:p>
        </p:txBody>
      </p:sp>
      <p:sp>
        <p:nvSpPr>
          <p:cNvPr id="275" name="PlaceHolder 2"/>
          <p:cNvSpPr>
            <a:spLocks noGrp="1"/>
          </p:cNvSpPr>
          <p:nvPr>
            <p:ph type="title"/>
          </p:nvPr>
        </p:nvSpPr>
        <p:spPr>
          <a:xfrm>
            <a:off x="3457440" y="1733400"/>
            <a:ext cx="1447560" cy="1066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accent4"/>
                </a:solidFill>
                <a:latin typeface="Montserrat ExtraBold"/>
                <a:ea typeface="Montserrat ExtraBold"/>
              </a:rPr>
              <a:t>02</a:t>
            </a:r>
            <a:endParaRPr lang="fr-FR" sz="6000" b="0" strike="noStrike" spc="-1">
              <a:solidFill>
                <a:schemeClr val="dk1"/>
              </a:solidFill>
              <a:latin typeface="Arial"/>
            </a:endParaRPr>
          </a:p>
        </p:txBody>
      </p:sp>
      <p:sp>
        <p:nvSpPr>
          <p:cNvPr id="276"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77" name="Google Shape;359;p31"/>
          <p:cNvGrpSpPr/>
          <p:nvPr/>
        </p:nvGrpSpPr>
        <p:grpSpPr>
          <a:xfrm>
            <a:off x="906480" y="2311920"/>
            <a:ext cx="7263360" cy="2040120"/>
            <a:chOff x="906480" y="2311920"/>
            <a:chExt cx="7263360" cy="2040120"/>
          </a:xfrm>
        </p:grpSpPr>
        <p:grpSp>
          <p:nvGrpSpPr>
            <p:cNvPr id="278" name="Google Shape;360;p31"/>
            <p:cNvGrpSpPr/>
            <p:nvPr/>
          </p:nvGrpSpPr>
          <p:grpSpPr>
            <a:xfrm>
              <a:off x="7650720" y="4284000"/>
              <a:ext cx="519120" cy="68040"/>
              <a:chOff x="7650720" y="4284000"/>
              <a:chExt cx="519120" cy="68040"/>
            </a:xfrm>
          </p:grpSpPr>
          <p:sp>
            <p:nvSpPr>
              <p:cNvPr id="279"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0"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1"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2" name="Google Shape;364;p31"/>
            <p:cNvGrpSpPr/>
            <p:nvPr/>
          </p:nvGrpSpPr>
          <p:grpSpPr>
            <a:xfrm>
              <a:off x="906480" y="2311920"/>
              <a:ext cx="68040" cy="519120"/>
              <a:chOff x="906480" y="2311920"/>
              <a:chExt cx="68040" cy="519120"/>
            </a:xfrm>
          </p:grpSpPr>
          <p:sp>
            <p:nvSpPr>
              <p:cNvPr id="283"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4"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5"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0" strike="noStrike" spc="-1">
                <a:solidFill>
                  <a:schemeClr val="dk1"/>
                </a:solidFill>
                <a:latin typeface="Montserrat ExtraBold"/>
                <a:ea typeface="Montserrat ExtraBold"/>
              </a:rPr>
              <a:t>Bot Decision Mechanism</a:t>
            </a:r>
            <a:endParaRPr lang="fr-FR" sz="3000" b="0" strike="noStrike" spc="-1">
              <a:solidFill>
                <a:schemeClr val="dk1"/>
              </a:solidFill>
              <a:latin typeface="Arial"/>
            </a:endParaRPr>
          </a:p>
        </p:txBody>
      </p:sp>
      <p:sp>
        <p:nvSpPr>
          <p:cNvPr id="287" name="PlaceHolder 2"/>
          <p:cNvSpPr>
            <a:spLocks noGrp="1"/>
          </p:cNvSpPr>
          <p:nvPr>
            <p:ph type="subTitle"/>
          </p:nvPr>
        </p:nvSpPr>
        <p:spPr>
          <a:xfrm>
            <a:off x="4019400" y="2085840"/>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DM Sans"/>
                <a:ea typeface="DM Sans"/>
              </a:rPr>
              <a:t>The bot's decision-making process is governed by the random module in Python, which allows it to select responses unpredictably. This adds an element of surprise to the game and mimics real-life unpredictability in a RPS match. The bot can provide humorous responses, enriching the user experience and making gameplay more entertaining.</a:t>
            </a:r>
            <a:endParaRPr lang="en-US" sz="1200" b="0" strike="noStrike" spc="-1">
              <a:solidFill>
                <a:srgbClr val="FFFFFF"/>
              </a:solidFill>
              <a:latin typeface="OpenSymbol"/>
            </a:endParaRPr>
          </a:p>
        </p:txBody>
      </p:sp>
      <p:pic>
        <p:nvPicPr>
          <p:cNvPr id="288" name="Google Shape;348;p30"/>
          <p:cNvPicPr/>
          <p:nvPr/>
        </p:nvPicPr>
        <p:blipFill>
          <a:blip r:embed="rId2"/>
          <a:srcRect t="288" b="288"/>
          <a:stretch/>
        </p:blipFill>
        <p:spPr>
          <a:xfrm>
            <a:off x="0" y="0"/>
            <a:ext cx="3452760" cy="5143320"/>
          </a:xfrm>
          <a:prstGeom prst="rect">
            <a:avLst/>
          </a:prstGeom>
          <a:ln w="9525">
            <a:solidFill>
              <a:srgbClr val="FFFFFF"/>
            </a:solidFill>
            <a:round/>
          </a:ln>
        </p:spPr>
      </p:pic>
      <p:grpSp>
        <p:nvGrpSpPr>
          <p:cNvPr id="289" name="Google Shape;349;p30"/>
          <p:cNvGrpSpPr/>
          <p:nvPr/>
        </p:nvGrpSpPr>
        <p:grpSpPr>
          <a:xfrm>
            <a:off x="7041960" y="4324320"/>
            <a:ext cx="1598760" cy="483840"/>
            <a:chOff x="7041960" y="4324320"/>
            <a:chExt cx="1598760" cy="483840"/>
          </a:xfrm>
        </p:grpSpPr>
        <p:sp>
          <p:nvSpPr>
            <p:cNvPr id="290"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1"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100" b="0" strike="noStrike" spc="-1">
                <a:solidFill>
                  <a:schemeClr val="dk1"/>
                </a:solidFill>
                <a:latin typeface="Montserrat ExtraBold"/>
                <a:ea typeface="Montserrat ExtraBold"/>
              </a:rPr>
              <a:t>Win Conditions</a:t>
            </a:r>
            <a:endParaRPr lang="fr-FR" sz="2100" b="0" strike="noStrike" spc="-1">
              <a:solidFill>
                <a:schemeClr val="dk1"/>
              </a:solidFill>
              <a:latin typeface="Arial"/>
            </a:endParaRPr>
          </a:p>
        </p:txBody>
      </p:sp>
      <p:sp>
        <p:nvSpPr>
          <p:cNvPr id="293"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fontScale="92500" lnSpcReduction="10000"/>
          </a:bodyPr>
          <a:lstStyle/>
          <a:p>
            <a:pPr indent="0">
              <a:lnSpc>
                <a:spcPct val="100000"/>
              </a:lnSpc>
              <a:buNone/>
              <a:tabLst>
                <a:tab pos="0" algn="l"/>
              </a:tabLst>
            </a:pPr>
            <a:r>
              <a:rPr lang="en" sz="1200" b="0" strike="noStrike" spc="-1">
                <a:solidFill>
                  <a:schemeClr val="dk1"/>
                </a:solidFill>
                <a:latin typeface="DM Sans"/>
                <a:ea typeface="DM Sans"/>
              </a:rPr>
              <a:t>Win conditions are clearly defined within the game logic through a dictionary that maps each option to its corresponding winning move. For instance, rock defeats scissors, scissors defeat paper, and paper defeats rock. Implementing these rules ensures fair play while allowing users to understand and anticipate outcomes.</a:t>
            </a:r>
            <a:endParaRPr lang="en-US" sz="1200" b="0" strike="noStrike" spc="-1">
              <a:solidFill>
                <a:srgbClr val="FFFFFF"/>
              </a:solidFill>
              <a:latin typeface="OpenSymbol"/>
            </a:endParaRPr>
          </a:p>
        </p:txBody>
      </p:sp>
      <p:pic>
        <p:nvPicPr>
          <p:cNvPr id="294" name="Google Shape;570;p45"/>
          <p:cNvPicPr/>
          <p:nvPr/>
        </p:nvPicPr>
        <p:blipFill>
          <a:blip r:embed="rId2"/>
          <a:srcRect t="23820" b="10989"/>
          <a:stretch/>
        </p:blipFill>
        <p:spPr>
          <a:xfrm>
            <a:off x="0" y="1790640"/>
            <a:ext cx="9143640" cy="3352680"/>
          </a:xfrm>
          <a:prstGeom prst="rect">
            <a:avLst/>
          </a:prstGeom>
          <a:ln w="9525">
            <a:solidFill>
              <a:srgbClr val="FFFFFF"/>
            </a:solidFill>
            <a:round/>
          </a:ln>
        </p:spPr>
      </p:pic>
    </p:spTree>
  </p:cSld>
  <p:clrMapOvr>
    <a:masterClrMapping/>
  </p:clrMapOvr>
</p:sld>
</file>

<file path=ppt/theme/theme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408</Words>
  <Application>Microsoft Office PowerPoint</Application>
  <PresentationFormat>On-screen Show (16:9)</PresentationFormat>
  <Paragraphs>27</Paragraphs>
  <Slides>12</Slides>
  <Notes>0</Notes>
  <HiddenSlides>0</HiddenSlides>
  <MMClips>0</MMClips>
  <ScaleCrop>false</ScaleCrop>
  <HeadingPairs>
    <vt:vector size="6" baseType="variant">
      <vt:variant>
        <vt:lpstr>Fonts Used</vt:lpstr>
      </vt:variant>
      <vt:variant>
        <vt:i4>7</vt:i4>
      </vt:variant>
      <vt:variant>
        <vt:lpstr>Theme</vt:lpstr>
      </vt:variant>
      <vt:variant>
        <vt:i4>23</vt:i4>
      </vt:variant>
      <vt:variant>
        <vt:lpstr>Slide Titles</vt:lpstr>
      </vt:variant>
      <vt:variant>
        <vt:i4>12</vt:i4>
      </vt:variant>
    </vt:vector>
  </HeadingPairs>
  <TitlesOfParts>
    <vt:vector size="42" baseType="lpstr">
      <vt:lpstr>Arial</vt:lpstr>
      <vt:lpstr>DM Sans</vt:lpstr>
      <vt:lpstr>Montserrat ExtraBold</vt:lpstr>
      <vt:lpstr>Montserrat Medium</vt:lpstr>
      <vt:lpstr>OpenSymbol</vt:lpstr>
      <vt:lpstr>Symbol</vt:lpstr>
      <vt:lpstr>Wingdings</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Slidesgo Final Pages</vt:lpstr>
      <vt:lpstr>Slidesgo Final Pages</vt:lpstr>
      <vt:lpstr>Rock-Paper-Scissors Game</vt:lpstr>
      <vt:lpstr>Introduction</vt:lpstr>
      <vt:lpstr>Project Overview</vt:lpstr>
      <vt:lpstr>Key Features</vt:lpstr>
      <vt:lpstr>Technical Stack</vt:lpstr>
      <vt:lpstr>User Interface Design</vt:lpstr>
      <vt:lpstr>Game Logic</vt:lpstr>
      <vt:lpstr>Bot Decision Mechanism</vt:lpstr>
      <vt:lpstr>Win Conditions</vt:lpstr>
      <vt:lpstr>Error Handling</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Vinay sai Pavan</cp:lastModifiedBy>
  <cp:revision>1</cp:revision>
  <dcterms:modified xsi:type="dcterms:W3CDTF">2025-05-24T14:10:53Z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2025-05-24T13:57:25Z</dcterms:created>
  <dc:creator>Unknown Creator</dc:creator>
  <dc:description/>
  <dc:language>en-US</dc:language>
  <cp:lastModifiedBy>Unknown Creator</cp:lastModifiedBy>
  <dcterms:modified xsi:type="dcterms:W3CDTF">2025-05-24T13:57:25Z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