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6C60-9D06-4525-A236-ADFB23368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5E9DD-6BB7-4C70-9556-6ABDE2350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6D93D-625B-4360-AE4E-C2EDBF8D6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80E5-BD47-4A0C-8362-DEDAB7397A75}" type="datetimeFigureOut">
              <a:rPr lang="en-US" smtClean="0"/>
              <a:t>08-Feb-18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C271B-A351-458E-9051-A7267959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EB020-CF4B-4931-9130-C44F0E9D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0A8F-797B-48A4-B3C1-C4C7D0871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4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8420-F15A-499E-AAFF-DB6A35A1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9006F-6D52-41CE-A6B4-93E9A0BA2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E70CE-847E-4EDB-AF83-6140AC3F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80E5-BD47-4A0C-8362-DEDAB7397A75}" type="datetimeFigureOut">
              <a:rPr lang="en-US" smtClean="0"/>
              <a:t>08-Feb-18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2862F-AB92-4CBE-BC96-3D56BB21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DBB0F-5F97-4618-AB2F-B68F116A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0A8F-797B-48A4-B3C1-C4C7D0871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2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AEA9E-4513-48A0-9D93-6021CFA19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EFE6B-04F7-4B18-9E8E-CDCC6DA72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FC910-60B0-47D5-AD97-F0B082886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80E5-BD47-4A0C-8362-DEDAB7397A75}" type="datetimeFigureOut">
              <a:rPr lang="en-US" smtClean="0"/>
              <a:t>08-Feb-18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AA7DA-E20D-4D2B-AB9D-90037F1B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1B8CA-2F0C-45EB-B7E0-967474A3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0A8F-797B-48A4-B3C1-C4C7D0871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BB66-5878-48F9-B0D0-F52AB16B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197C5-C3DE-48B6-973F-61DDA06E3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F7D49-1FD0-4BC9-A969-BA2AD070A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80E5-BD47-4A0C-8362-DEDAB7397A75}" type="datetimeFigureOut">
              <a:rPr lang="en-US" smtClean="0"/>
              <a:t>08-Feb-18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B9E35-C9BD-438C-955E-5E5CFA203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DBA0E-85BC-4B04-B728-9E681DB4B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0A8F-797B-48A4-B3C1-C4C7D0871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AB19A-4981-4C48-95E0-7FEFE7AF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F44F1-6EAE-474A-B09D-785BADAD1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0D8BB-2C96-4F6C-AEB9-634DB189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80E5-BD47-4A0C-8362-DEDAB7397A75}" type="datetimeFigureOut">
              <a:rPr lang="en-US" smtClean="0"/>
              <a:t>08-Feb-18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E4DB-1AD3-40F7-A87A-C3490FC9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DB027-D7C2-4370-8268-515590B9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0A8F-797B-48A4-B3C1-C4C7D0871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7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17F7-43CA-4259-9499-E9BE14C8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ADAE8-FBF9-489F-B5B3-58F2F5AB6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802AD-3E3C-4A7F-8881-0DD8265C5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CD587-B95A-4CB6-8006-43AA455B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80E5-BD47-4A0C-8362-DEDAB7397A75}" type="datetimeFigureOut">
              <a:rPr lang="en-US" smtClean="0"/>
              <a:t>08-Feb-18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37F8A-61C6-4667-81B2-2A31DCEA2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0A2C0-4681-463B-B39E-3D7387B7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0A8F-797B-48A4-B3C1-C4C7D0871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6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183E-EE89-4DBF-8591-D0ADD120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82DC6-92DF-467C-8554-6D032B31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44079-383B-4B57-AEBF-F3360A2D2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ACE7A-F93E-4170-866F-74E42D77B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3F4E5-3B13-404B-9B82-3DFD18448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5903BA-7708-41B8-9BA2-F14EDEF6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80E5-BD47-4A0C-8362-DEDAB7397A75}" type="datetimeFigureOut">
              <a:rPr lang="en-US" smtClean="0"/>
              <a:t>08-Feb-18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34404-B776-4D3D-B062-2DBE6A9C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8D09C9-C154-43A9-B235-6CE80AB5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0A8F-797B-48A4-B3C1-C4C7D0871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3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0DE8-835A-4CDC-95BF-3F13D38A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088C6-640F-44A2-8995-A155D66A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80E5-BD47-4A0C-8362-DEDAB7397A75}" type="datetimeFigureOut">
              <a:rPr lang="en-US" smtClean="0"/>
              <a:t>08-Feb-18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B2495-F9E2-4676-8F52-3529E64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D783F-4100-42BC-833D-90800A33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0A8F-797B-48A4-B3C1-C4C7D0871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6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90806-FE2B-4B89-920C-8528D347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80E5-BD47-4A0C-8362-DEDAB7397A75}" type="datetimeFigureOut">
              <a:rPr lang="en-US" smtClean="0"/>
              <a:t>08-Feb-18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EF9AB-2C20-49A3-A553-2BF941ED6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353BD-F529-4635-8D9A-E56AAED3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0A8F-797B-48A4-B3C1-C4C7D0871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EF4DE-213C-41C3-8070-A916EA79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80520-3352-4402-A250-E78F4B8DD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59F76-2D6B-42F9-A994-24759B391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F1EC1-B6A7-4020-8110-CC523C3E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80E5-BD47-4A0C-8362-DEDAB7397A75}" type="datetimeFigureOut">
              <a:rPr lang="en-US" smtClean="0"/>
              <a:t>08-Feb-18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EA5B5-FCE8-4A4A-8B1C-563E526D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9751C-7471-4706-98A9-3635CD7B1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0A8F-797B-48A4-B3C1-C4C7D0871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2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4F9C1-E3DF-4323-80C4-3512E680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1C914-A9BE-40A3-8D12-837EA243E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7DC2D-B178-4D3D-9695-36E5EC111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955A-A69F-4B9F-AE00-8CC26F1A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80E5-BD47-4A0C-8362-DEDAB7397A75}" type="datetimeFigureOut">
              <a:rPr lang="en-US" smtClean="0"/>
              <a:t>08-Feb-18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BDBB6-2710-432E-8A31-C0DA5C96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F26B3-3676-4F08-AB01-0FF209D6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0A8F-797B-48A4-B3C1-C4C7D0871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8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E713D4-044B-47ED-B476-2EFBD0706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3E1B9-4373-4F07-A98E-EF47E2C55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7505A-BAA7-44D9-A562-B691EE117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280E5-BD47-4A0C-8362-DEDAB7397A75}" type="datetimeFigureOut">
              <a:rPr lang="en-US" smtClean="0"/>
              <a:t>08-Feb-18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982D9-BA76-44E8-AC31-75D6E83D4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4562F-B6EF-48F9-B7E0-FCFB20FA4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80A8F-797B-48A4-B3C1-C4C7D0871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8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51A6-264F-4D5C-BA21-00522702C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7628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Smart Health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B43CB-1C1D-41EC-AD93-CE3608DC8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34748"/>
            <a:ext cx="9144000" cy="2223052"/>
          </a:xfrm>
        </p:spPr>
        <p:txBody>
          <a:bodyPr/>
          <a:lstStyle/>
          <a:p>
            <a:r>
              <a:rPr lang="en-US" dirty="0"/>
              <a:t>                                     Team: The Mavericks</a:t>
            </a:r>
          </a:p>
          <a:p>
            <a:r>
              <a:rPr lang="en-US" dirty="0" err="1"/>
              <a:t>TeamNumber</a:t>
            </a:r>
            <a:r>
              <a:rPr lang="en-US" dirty="0"/>
              <a:t>: 7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D1E76-F017-4E62-9DBF-B6931484D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701" y="4430863"/>
            <a:ext cx="6149011" cy="165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4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6903-F0EC-44B9-B349-7D85CD212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7498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B49E5-445D-4FD3-9511-BB615650C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7582" y="2515360"/>
            <a:ext cx="9144000" cy="2798762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dirty="0"/>
              <a:t>Save time of Doctor and Patient</a:t>
            </a:r>
          </a:p>
          <a:p>
            <a:pPr marL="457200" indent="-457200" algn="l">
              <a:buAutoNum type="arabicPeriod"/>
            </a:pPr>
            <a:r>
              <a:rPr lang="en-US" dirty="0"/>
              <a:t>Get prescription through chat </a:t>
            </a:r>
          </a:p>
          <a:p>
            <a:pPr marL="457200" indent="-457200" algn="l">
              <a:buAutoNum type="arabicPeriod"/>
            </a:pPr>
            <a:r>
              <a:rPr lang="en-US" dirty="0"/>
              <a:t>Auto prescription for minor issues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38EF7-0E91-48DD-B303-A2E80C79C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433" y="3429000"/>
            <a:ext cx="3246783" cy="29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6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606C-4C93-4DED-9830-63B97AAE8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252" y="1016346"/>
            <a:ext cx="9144000" cy="1183515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Increment-1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DFC38-952E-4F6A-869B-282B2BBA1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Create Login page and Register page for both doctor and as well as patient </a:t>
            </a:r>
          </a:p>
          <a:p>
            <a:pPr marL="457200" indent="-457200">
              <a:buAutoNum type="arabicPeriod"/>
            </a:pPr>
            <a:r>
              <a:rPr lang="en-US" dirty="0"/>
              <a:t>Create their own individual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846EC-827A-4DD5-A94A-9E7094CC6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778" y="3936250"/>
            <a:ext cx="4669783" cy="261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2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FCF4-B378-436D-9557-A9E2D1EB0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43759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Increment-2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68B2D-0948-4A59-BFB2-6AE63D86B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70922"/>
            <a:ext cx="9144000" cy="268687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Create chat application for the interaction between Doctor and patient</a:t>
            </a:r>
          </a:p>
          <a:p>
            <a:pPr marL="457200" indent="-457200">
              <a:buAutoNum type="arabicPeriod"/>
            </a:pPr>
            <a:r>
              <a:rPr lang="en-US" dirty="0"/>
              <a:t>Manage Queue for the Doctor(i.e., only one patient can chat at a  time)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9C1527-3F64-428D-B51F-709C8CD28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111" y="3914361"/>
            <a:ext cx="3214889" cy="268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6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DA76-222F-4BCA-AC21-46221F14C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977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Increment-3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39A4B-3EB6-47E8-9FCF-7B395016B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70922"/>
            <a:ext cx="9144000" cy="268687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In case of emergency, by single click the patient should get the directions of the nearest hospital </a:t>
            </a:r>
          </a:p>
          <a:p>
            <a:pPr marL="457200" indent="-457200">
              <a:buAutoNum type="arabicPeriod"/>
            </a:pPr>
            <a:r>
              <a:rPr lang="en-US" dirty="0"/>
              <a:t>Quiz Game about proteins in the items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0B0F2-CBF5-4CE8-A314-E17F57F86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370" y="3914360"/>
            <a:ext cx="4940577" cy="276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2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Smart Health</vt:lpstr>
      <vt:lpstr>Motivation</vt:lpstr>
      <vt:lpstr>Increment-1</vt:lpstr>
      <vt:lpstr>Increment-2</vt:lpstr>
      <vt:lpstr>Increment-3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Health</dc:title>
  <dc:creator>Bhavesh Polareddy</dc:creator>
  <cp:lastModifiedBy>Bhavesh Polareddy</cp:lastModifiedBy>
  <cp:revision>4</cp:revision>
  <dcterms:created xsi:type="dcterms:W3CDTF">2018-02-08T17:10:53Z</dcterms:created>
  <dcterms:modified xsi:type="dcterms:W3CDTF">2018-02-08T18:03:43Z</dcterms:modified>
</cp:coreProperties>
</file>