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07-Mar-18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07-Mar-18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07-Mar-18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07-Mar-18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79175" cy="3177380"/>
          </a:xfrm>
        </p:spPr>
        <p:txBody>
          <a:bodyPr/>
          <a:lstStyle/>
          <a:p>
            <a:r>
              <a:rPr lang="en-US" dirty="0"/>
              <a:t>Smart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The Mavericks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Created IONIC Application contains Following Pages 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Login page </a:t>
            </a:r>
            <a:r>
              <a:rPr lang="en-US" dirty="0"/>
              <a:t>with all validations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Register page </a:t>
            </a:r>
            <a:r>
              <a:rPr lang="en-US" dirty="0"/>
              <a:t>with all validations</a:t>
            </a:r>
          </a:p>
          <a:p>
            <a:endParaRPr lang="en-US" dirty="0"/>
          </a:p>
          <a:p>
            <a:r>
              <a:rPr lang="en-US" dirty="0"/>
              <a:t>Home page uses </a:t>
            </a:r>
            <a:r>
              <a:rPr lang="en-US" dirty="0">
                <a:solidFill>
                  <a:schemeClr val="accent1"/>
                </a:solidFill>
              </a:rPr>
              <a:t>Four 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477D-73E7-4664-9F8D-6C21260B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1342-4724-413F-B937-3BB836FA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8058-F7C8-4ECA-9617-3CB830D4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Validates user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AF50D-9389-49A5-BFDF-19AF368E6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6" y="1338470"/>
            <a:ext cx="2463566" cy="4379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08A7E-9A9A-4CF1-BC19-D30AD667B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" y="1371600"/>
            <a:ext cx="2463565" cy="43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5609-6703-45AC-89BF-A9FA50FA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34923-EF3E-4129-9988-6D56BEBA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page 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consider credentials only when password and confirm password are same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9ABDEC-9C37-4467-86A8-59556E441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65" y="1143000"/>
            <a:ext cx="2314575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54DAA-D09E-4823-A0E2-F8E3C1441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138"/>
            <a:ext cx="2321247" cy="41266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C492E4-8A78-47F1-A531-E242F02AB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31" y="1131139"/>
            <a:ext cx="2321247" cy="41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5A21-19BF-4C71-8B11-05A2272A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SQUARE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2131-7F49-4243-ACA1-0C4E014C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data of the nearest medical stores with their address and phone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98A99-BAC1-4644-9783-274714582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85" y="911087"/>
            <a:ext cx="2314576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343C8-14D0-4BD9-BCE3-DDF61B601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" y="914400"/>
            <a:ext cx="2314575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F4B80-1EA4-4897-A4FA-B6DEB21B5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17" y="907774"/>
            <a:ext cx="22717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29</TotalTime>
  <Words>69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Medical Design 16x9</vt:lpstr>
      <vt:lpstr>Smart Health</vt:lpstr>
      <vt:lpstr>PROGRESS</vt:lpstr>
      <vt:lpstr>LOGIN PAGES</vt:lpstr>
      <vt:lpstr>REGISTER PAGE</vt:lpstr>
      <vt:lpstr>FOUR SQUARE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</dc:title>
  <dc:creator>Bhavesh Polareddy</dc:creator>
  <cp:lastModifiedBy>Bhavesh Polareddy</cp:lastModifiedBy>
  <cp:revision>4</cp:revision>
  <dcterms:created xsi:type="dcterms:W3CDTF">2018-03-07T14:20:57Z</dcterms:created>
  <dcterms:modified xsi:type="dcterms:W3CDTF">2018-03-07T14:50:26Z</dcterms:modified>
</cp:coreProperties>
</file>