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71" r:id="rId10"/>
    <p:sldId id="270" r:id="rId11"/>
    <p:sldId id="269" r:id="rId12"/>
    <p:sldId id="262" r:id="rId13"/>
    <p:sldId id="265" r:id="rId14"/>
    <p:sldId id="267" r:id="rId15"/>
    <p:sldId id="268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530A12-AD4D-C84C-95B9-385CF613A254}" v="2" dt="2023-12-11T18:17:24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3"/>
    <p:restoredTop sz="94716"/>
  </p:normalViewPr>
  <p:slideViewPr>
    <p:cSldViewPr snapToGrid="0">
      <p:cViewPr varScale="1">
        <p:scale>
          <a:sx n="147" d="100"/>
          <a:sy n="147" d="100"/>
        </p:scale>
        <p:origin x="22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role, Vinay Navnath" userId="8f2a84b9-092b-4321-ac0e-09bf7160171f" providerId="ADAL" clId="{B1530A12-AD4D-C84C-95B9-385CF613A254}"/>
    <pc:docChg chg="undo custSel addSld delSld modSld">
      <pc:chgData name="Shirole, Vinay Navnath" userId="8f2a84b9-092b-4321-ac0e-09bf7160171f" providerId="ADAL" clId="{B1530A12-AD4D-C84C-95B9-385CF613A254}" dt="2023-12-11T18:17:56.783" v="56" actId="20577"/>
      <pc:docMkLst>
        <pc:docMk/>
      </pc:docMkLst>
      <pc:sldChg chg="del">
        <pc:chgData name="Shirole, Vinay Navnath" userId="8f2a84b9-092b-4321-ac0e-09bf7160171f" providerId="ADAL" clId="{B1530A12-AD4D-C84C-95B9-385CF613A254}" dt="2023-12-11T18:16:40.563" v="2" actId="2696"/>
        <pc:sldMkLst>
          <pc:docMk/>
          <pc:sldMk cId="4090085482" sldId="263"/>
        </pc:sldMkLst>
      </pc:sldChg>
      <pc:sldChg chg="addSp delSp modSp mod setBg">
        <pc:chgData name="Shirole, Vinay Navnath" userId="8f2a84b9-092b-4321-ac0e-09bf7160171f" providerId="ADAL" clId="{B1530A12-AD4D-C84C-95B9-385CF613A254}" dt="2023-12-11T18:17:43.654" v="45" actId="27614"/>
        <pc:sldMkLst>
          <pc:docMk/>
          <pc:sldMk cId="1582005567" sldId="265"/>
        </pc:sldMkLst>
        <pc:spChg chg="add del">
          <ac:chgData name="Shirole, Vinay Navnath" userId="8f2a84b9-092b-4321-ac0e-09bf7160171f" providerId="ADAL" clId="{B1530A12-AD4D-C84C-95B9-385CF613A254}" dt="2023-12-11T18:17:34.967" v="42" actId="26606"/>
          <ac:spMkLst>
            <pc:docMk/>
            <pc:sldMk cId="1582005567" sldId="265"/>
            <ac:spMk id="2" creationId="{1381B268-89C9-AE72-6BA3-1630397343E4}"/>
          </ac:spMkLst>
        </pc:spChg>
        <pc:spChg chg="add">
          <ac:chgData name="Shirole, Vinay Navnath" userId="8f2a84b9-092b-4321-ac0e-09bf7160171f" providerId="ADAL" clId="{B1530A12-AD4D-C84C-95B9-385CF613A254}" dt="2023-12-11T18:17:34.983" v="44" actId="26606"/>
          <ac:spMkLst>
            <pc:docMk/>
            <pc:sldMk cId="1582005567" sldId="265"/>
            <ac:spMk id="2" creationId="{2007E69F-9F64-6B87-D897-DD7171262507}"/>
          </ac:spMkLst>
        </pc:spChg>
        <pc:spChg chg="add del">
          <ac:chgData name="Shirole, Vinay Navnath" userId="8f2a84b9-092b-4321-ac0e-09bf7160171f" providerId="ADAL" clId="{B1530A12-AD4D-C84C-95B9-385CF613A254}" dt="2023-12-11T18:17:30.035" v="36" actId="26606"/>
          <ac:spMkLst>
            <pc:docMk/>
            <pc:sldMk cId="1582005567" sldId="265"/>
            <ac:spMk id="2" creationId="{22E8E692-8039-DADD-6A78-CB3D275BD776}"/>
          </ac:spMkLst>
        </pc:spChg>
        <pc:spChg chg="add del">
          <ac:chgData name="Shirole, Vinay Navnath" userId="8f2a84b9-092b-4321-ac0e-09bf7160171f" providerId="ADAL" clId="{B1530A12-AD4D-C84C-95B9-385CF613A254}" dt="2023-12-11T18:17:27.248" v="33" actId="26606"/>
          <ac:spMkLst>
            <pc:docMk/>
            <pc:sldMk cId="1582005567" sldId="265"/>
            <ac:spMk id="2" creationId="{4509DBA8-2503-476C-1B3E-DC3ED86DC995}"/>
          </ac:spMkLst>
        </pc:spChg>
        <pc:spChg chg="add del">
          <ac:chgData name="Shirole, Vinay Navnath" userId="8f2a84b9-092b-4321-ac0e-09bf7160171f" providerId="ADAL" clId="{B1530A12-AD4D-C84C-95B9-385CF613A254}" dt="2023-12-11T18:17:31.497" v="39" actId="26606"/>
          <ac:spMkLst>
            <pc:docMk/>
            <pc:sldMk cId="1582005567" sldId="265"/>
            <ac:spMk id="2" creationId="{6997BF20-0986-9D8E-BE9A-C206097B1095}"/>
          </ac:spMkLst>
        </pc:spChg>
        <pc:spChg chg="del mod">
          <ac:chgData name="Shirole, Vinay Navnath" userId="8f2a84b9-092b-4321-ac0e-09bf7160171f" providerId="ADAL" clId="{B1530A12-AD4D-C84C-95B9-385CF613A254}" dt="2023-12-11T18:17:16.633" v="24"/>
          <ac:spMkLst>
            <pc:docMk/>
            <pc:sldMk cId="1582005567" sldId="265"/>
            <ac:spMk id="3" creationId="{5E7A94BA-C93A-01FF-9878-EBD0DC61EC8E}"/>
          </ac:spMkLst>
        </pc:spChg>
        <pc:spChg chg="add del">
          <ac:chgData name="Shirole, Vinay Navnath" userId="8f2a84b9-092b-4321-ac0e-09bf7160171f" providerId="ADAL" clId="{B1530A12-AD4D-C84C-95B9-385CF613A254}" dt="2023-12-11T18:17:27.248" v="33" actId="26606"/>
          <ac:spMkLst>
            <pc:docMk/>
            <pc:sldMk cId="1582005567" sldId="265"/>
            <ac:spMk id="6" creationId="{71388A1B-DA37-F2CB-59C5-91E9B5D7451C}"/>
          </ac:spMkLst>
        </pc:spChg>
        <pc:spChg chg="add del">
          <ac:chgData name="Shirole, Vinay Navnath" userId="8f2a84b9-092b-4321-ac0e-09bf7160171f" providerId="ADAL" clId="{B1530A12-AD4D-C84C-95B9-385CF613A254}" dt="2023-12-11T18:17:31.497" v="39" actId="26606"/>
          <ac:spMkLst>
            <pc:docMk/>
            <pc:sldMk cId="1582005567" sldId="265"/>
            <ac:spMk id="6" creationId="{90315D70-9BA9-B7E0-951D-7126F817CB91}"/>
          </ac:spMkLst>
        </pc:spChg>
        <pc:spChg chg="add">
          <ac:chgData name="Shirole, Vinay Navnath" userId="8f2a84b9-092b-4321-ac0e-09bf7160171f" providerId="ADAL" clId="{B1530A12-AD4D-C84C-95B9-385CF613A254}" dt="2023-12-11T18:17:34.983" v="44" actId="26606"/>
          <ac:spMkLst>
            <pc:docMk/>
            <pc:sldMk cId="1582005567" sldId="265"/>
            <ac:spMk id="6" creationId="{A50A347A-6A24-EC83-2DC7-720277EB9BA4}"/>
          </ac:spMkLst>
        </pc:spChg>
        <pc:spChg chg="add del">
          <ac:chgData name="Shirole, Vinay Navnath" userId="8f2a84b9-092b-4321-ac0e-09bf7160171f" providerId="ADAL" clId="{B1530A12-AD4D-C84C-95B9-385CF613A254}" dt="2023-12-11T18:17:34.967" v="42" actId="26606"/>
          <ac:spMkLst>
            <pc:docMk/>
            <pc:sldMk cId="1582005567" sldId="265"/>
            <ac:spMk id="6" creationId="{A6C3B068-2CE9-ACEF-778D-7EBDDBADA33E}"/>
          </ac:spMkLst>
        </pc:spChg>
        <pc:spChg chg="add del">
          <ac:chgData name="Shirole, Vinay Navnath" userId="8f2a84b9-092b-4321-ac0e-09bf7160171f" providerId="ADAL" clId="{B1530A12-AD4D-C84C-95B9-385CF613A254}" dt="2023-12-11T18:17:30.035" v="36" actId="26606"/>
          <ac:spMkLst>
            <pc:docMk/>
            <pc:sldMk cId="1582005567" sldId="265"/>
            <ac:spMk id="6" creationId="{EF511A6D-6632-6D51-0D38-1C06125FB440}"/>
          </ac:spMkLst>
        </pc:spChg>
        <pc:spChg chg="del mod replId">
          <ac:chgData name="Shirole, Vinay Navnath" userId="8f2a84b9-092b-4321-ac0e-09bf7160171f" providerId="ADAL" clId="{B1530A12-AD4D-C84C-95B9-385CF613A254}" dt="2023-12-11T18:17:20.208" v="29" actId="26606"/>
          <ac:spMkLst>
            <pc:docMk/>
            <pc:sldMk cId="1582005567" sldId="265"/>
            <ac:spMk id="7" creationId="{4AF6FE9C-AB80-657A-A0E3-624E32821299}"/>
          </ac:spMkLst>
        </pc:spChg>
        <pc:spChg chg="add del">
          <ac:chgData name="Shirole, Vinay Navnath" userId="8f2a84b9-092b-4321-ac0e-09bf7160171f" providerId="ADAL" clId="{B1530A12-AD4D-C84C-95B9-385CF613A254}" dt="2023-12-11T18:17:30.035" v="36" actId="26606"/>
          <ac:spMkLst>
            <pc:docMk/>
            <pc:sldMk cId="1582005567" sldId="265"/>
            <ac:spMk id="9" creationId="{01260FE9-B8C2-9FDD-A293-7D8B151614B7}"/>
          </ac:spMkLst>
        </pc:spChg>
        <pc:spChg chg="add del">
          <ac:chgData name="Shirole, Vinay Navnath" userId="8f2a84b9-092b-4321-ac0e-09bf7160171f" providerId="ADAL" clId="{B1530A12-AD4D-C84C-95B9-385CF613A254}" dt="2023-12-11T18:17:27.248" v="33" actId="26606"/>
          <ac:spMkLst>
            <pc:docMk/>
            <pc:sldMk cId="1582005567" sldId="265"/>
            <ac:spMk id="9" creationId="{2392AE18-2261-9148-1BC5-FE6742188E59}"/>
          </ac:spMkLst>
        </pc:spChg>
        <pc:spChg chg="add del">
          <ac:chgData name="Shirole, Vinay Navnath" userId="8f2a84b9-092b-4321-ac0e-09bf7160171f" providerId="ADAL" clId="{B1530A12-AD4D-C84C-95B9-385CF613A254}" dt="2023-12-11T18:17:31.497" v="39" actId="26606"/>
          <ac:spMkLst>
            <pc:docMk/>
            <pc:sldMk cId="1582005567" sldId="265"/>
            <ac:spMk id="9" creationId="{89703B4D-4155-9785-5862-EC5AD57E45E3}"/>
          </ac:spMkLst>
        </pc:spChg>
        <pc:spChg chg="add del mod replId">
          <ac:chgData name="Shirole, Vinay Navnath" userId="8f2a84b9-092b-4321-ac0e-09bf7160171f" providerId="ADAL" clId="{B1530A12-AD4D-C84C-95B9-385CF613A254}" dt="2023-12-11T18:17:34.983" v="44" actId="26606"/>
          <ac:spMkLst>
            <pc:docMk/>
            <pc:sldMk cId="1582005567" sldId="265"/>
            <ac:spMk id="9" creationId="{D21A4A89-86E0-9441-1378-C0BD13140A74}"/>
          </ac:spMkLst>
        </pc:spChg>
        <pc:spChg chg="add del">
          <ac:chgData name="Shirole, Vinay Navnath" userId="8f2a84b9-092b-4321-ac0e-09bf7160171f" providerId="ADAL" clId="{B1530A12-AD4D-C84C-95B9-385CF613A254}" dt="2023-12-11T18:17:34.967" v="42" actId="26606"/>
          <ac:spMkLst>
            <pc:docMk/>
            <pc:sldMk cId="1582005567" sldId="265"/>
            <ac:spMk id="9" creationId="{E6B814DF-1EA1-1636-4CAC-E19CF6BF7C7B}"/>
          </ac:spMkLst>
        </pc:spChg>
        <pc:spChg chg="add del">
          <ac:chgData name="Shirole, Vinay Navnath" userId="8f2a84b9-092b-4321-ac0e-09bf7160171f" providerId="ADAL" clId="{B1530A12-AD4D-C84C-95B9-385CF613A254}" dt="2023-12-11T18:17:30.035" v="36" actId="26606"/>
          <ac:spMkLst>
            <pc:docMk/>
            <pc:sldMk cId="1582005567" sldId="265"/>
            <ac:spMk id="15" creationId="{9F4444CE-BC8D-4D61-B303-4C05614E62AB}"/>
          </ac:spMkLst>
        </pc:spChg>
        <pc:spChg chg="add del">
          <ac:chgData name="Shirole, Vinay Navnath" userId="8f2a84b9-092b-4321-ac0e-09bf7160171f" providerId="ADAL" clId="{B1530A12-AD4D-C84C-95B9-385CF613A254}" dt="2023-12-11T18:17:30.035" v="36" actId="26606"/>
          <ac:spMkLst>
            <pc:docMk/>
            <pc:sldMk cId="1582005567" sldId="265"/>
            <ac:spMk id="16" creationId="{62423CA5-E2E1-4789-B759-9906C1C94063}"/>
          </ac:spMkLst>
        </pc:spChg>
        <pc:spChg chg="add del">
          <ac:chgData name="Shirole, Vinay Navnath" userId="8f2a84b9-092b-4321-ac0e-09bf7160171f" providerId="ADAL" clId="{B1530A12-AD4D-C84C-95B9-385CF613A254}" dt="2023-12-11T18:17:30.035" v="36" actId="26606"/>
          <ac:spMkLst>
            <pc:docMk/>
            <pc:sldMk cId="1582005567" sldId="265"/>
            <ac:spMk id="18" creationId="{73772B81-181F-48B7-8826-4D9686D15DF5}"/>
          </ac:spMkLst>
        </pc:spChg>
        <pc:spChg chg="add del">
          <ac:chgData name="Shirole, Vinay Navnath" userId="8f2a84b9-092b-4321-ac0e-09bf7160171f" providerId="ADAL" clId="{B1530A12-AD4D-C84C-95B9-385CF613A254}" dt="2023-12-11T18:17:30.035" v="36" actId="26606"/>
          <ac:spMkLst>
            <pc:docMk/>
            <pc:sldMk cId="1582005567" sldId="265"/>
            <ac:spMk id="20" creationId="{B2205F6E-03C6-4E92-877C-E2482F6599AA}"/>
          </ac:spMkLst>
        </pc:spChg>
        <pc:spChg chg="add del mod replId">
          <ac:chgData name="Shirole, Vinay Navnath" userId="8f2a84b9-092b-4321-ac0e-09bf7160171f" providerId="ADAL" clId="{B1530A12-AD4D-C84C-95B9-385CF613A254}" dt="2023-12-11T18:17:34.983" v="44" actId="26606"/>
          <ac:spMkLst>
            <pc:docMk/>
            <pc:sldMk cId="1582005567" sldId="265"/>
            <ac:spMk id="30" creationId="{265191B0-2DA3-D706-A9C7-8E023AC5D8FC}"/>
          </ac:spMkLst>
        </pc:spChg>
        <pc:spChg chg="add del mod replId">
          <ac:chgData name="Shirole, Vinay Navnath" userId="8f2a84b9-092b-4321-ac0e-09bf7160171f" providerId="ADAL" clId="{B1530A12-AD4D-C84C-95B9-385CF613A254}" dt="2023-12-11T18:17:34.983" v="44" actId="26606"/>
          <ac:spMkLst>
            <pc:docMk/>
            <pc:sldMk cId="1582005567" sldId="265"/>
            <ac:spMk id="32" creationId="{0277D75A-8E7A-84D3-3761-4FC7A0653233}"/>
          </ac:spMkLst>
        </pc:spChg>
        <pc:grpChg chg="add">
          <ac:chgData name="Shirole, Vinay Navnath" userId="8f2a84b9-092b-4321-ac0e-09bf7160171f" providerId="ADAL" clId="{B1530A12-AD4D-C84C-95B9-385CF613A254}" dt="2023-12-11T18:17:34.983" v="44" actId="26606"/>
          <ac:grpSpMkLst>
            <pc:docMk/>
            <pc:sldMk cId="1582005567" sldId="265"/>
            <ac:grpSpMk id="25" creationId="{B4DE830A-B531-4A3B-96F6-0ECE88B08555}"/>
          </ac:grpSpMkLst>
        </pc:grpChg>
        <pc:picChg chg="add del">
          <ac:chgData name="Shirole, Vinay Navnath" userId="8f2a84b9-092b-4321-ac0e-09bf7160171f" providerId="ADAL" clId="{B1530A12-AD4D-C84C-95B9-385CF613A254}" dt="2023-12-11T18:17:27.248" v="33" actId="26606"/>
          <ac:picMkLst>
            <pc:docMk/>
            <pc:sldMk cId="1582005567" sldId="265"/>
            <ac:picMk id="5" creationId="{254D3F26-D420-A310-B43B-22CE69DE65A3}"/>
          </ac:picMkLst>
        </pc:picChg>
        <pc:picChg chg="add del">
          <ac:chgData name="Shirole, Vinay Navnath" userId="8f2a84b9-092b-4321-ac0e-09bf7160171f" providerId="ADAL" clId="{B1530A12-AD4D-C84C-95B9-385CF613A254}" dt="2023-12-11T18:17:34.967" v="42" actId="26606"/>
          <ac:picMkLst>
            <pc:docMk/>
            <pc:sldMk cId="1582005567" sldId="265"/>
            <ac:picMk id="5" creationId="{5A9D298B-8492-7A69-6867-526A737E77E0}"/>
          </ac:picMkLst>
        </pc:picChg>
        <pc:picChg chg="add mod">
          <ac:chgData name="Shirole, Vinay Navnath" userId="8f2a84b9-092b-4321-ac0e-09bf7160171f" providerId="ADAL" clId="{B1530A12-AD4D-C84C-95B9-385CF613A254}" dt="2023-12-11T18:17:43.654" v="45" actId="27614"/>
          <ac:picMkLst>
            <pc:docMk/>
            <pc:sldMk cId="1582005567" sldId="265"/>
            <ac:picMk id="5" creationId="{73BC96FB-3BF5-2AFE-601B-F8E6F2161B4C}"/>
          </ac:picMkLst>
        </pc:picChg>
        <pc:picChg chg="add del">
          <ac:chgData name="Shirole, Vinay Navnath" userId="8f2a84b9-092b-4321-ac0e-09bf7160171f" providerId="ADAL" clId="{B1530A12-AD4D-C84C-95B9-385CF613A254}" dt="2023-12-11T18:17:31.497" v="39" actId="26606"/>
          <ac:picMkLst>
            <pc:docMk/>
            <pc:sldMk cId="1582005567" sldId="265"/>
            <ac:picMk id="5" creationId="{B9A43495-B17F-7996-0B01-7CDDE64928D2}"/>
          </ac:picMkLst>
        </pc:picChg>
        <pc:picChg chg="add del">
          <ac:chgData name="Shirole, Vinay Navnath" userId="8f2a84b9-092b-4321-ac0e-09bf7160171f" providerId="ADAL" clId="{B1530A12-AD4D-C84C-95B9-385CF613A254}" dt="2023-12-11T18:17:30.035" v="36" actId="26606"/>
          <ac:picMkLst>
            <pc:docMk/>
            <pc:sldMk cId="1582005567" sldId="265"/>
            <ac:picMk id="5" creationId="{DFAB42BB-180B-1B7E-2B8F-A2B2E24C7DC4}"/>
          </ac:picMkLst>
        </pc:picChg>
        <pc:picChg chg="add del mod replId">
          <ac:chgData name="Shirole, Vinay Navnath" userId="8f2a84b9-092b-4321-ac0e-09bf7160171f" providerId="ADAL" clId="{B1530A12-AD4D-C84C-95B9-385CF613A254}" dt="2023-12-11T18:17:20.208" v="29" actId="26606"/>
          <ac:picMkLst>
            <pc:docMk/>
            <pc:sldMk cId="1582005567" sldId="265"/>
            <ac:picMk id="8" creationId="{8E57E72B-9B1B-8BF3-FD36-E1BB57C2DBF7}"/>
          </ac:picMkLst>
        </pc:picChg>
        <pc:picChg chg="add del mod replId">
          <ac:chgData name="Shirole, Vinay Navnath" userId="8f2a84b9-092b-4321-ac0e-09bf7160171f" providerId="ADAL" clId="{B1530A12-AD4D-C84C-95B9-385CF613A254}" dt="2023-12-11T18:17:34.983" v="44" actId="26606"/>
          <ac:picMkLst>
            <pc:docMk/>
            <pc:sldMk cId="1582005567" sldId="265"/>
            <ac:picMk id="31" creationId="{3B76FB5C-BB45-0259-E08E-184DD91712EC}"/>
          </ac:picMkLst>
        </pc:picChg>
      </pc:sldChg>
      <pc:sldChg chg="modSp new mod">
        <pc:chgData name="Shirole, Vinay Navnath" userId="8f2a84b9-092b-4321-ac0e-09bf7160171f" providerId="ADAL" clId="{B1530A12-AD4D-C84C-95B9-385CF613A254}" dt="2023-12-11T18:17:56.783" v="56" actId="20577"/>
        <pc:sldMkLst>
          <pc:docMk/>
          <pc:sldMk cId="3754190876" sldId="272"/>
        </pc:sldMkLst>
        <pc:spChg chg="mod">
          <ac:chgData name="Shirole, Vinay Navnath" userId="8f2a84b9-092b-4321-ac0e-09bf7160171f" providerId="ADAL" clId="{B1530A12-AD4D-C84C-95B9-385CF613A254}" dt="2023-12-11T18:17:56.783" v="56" actId="20577"/>
          <ac:spMkLst>
            <pc:docMk/>
            <pc:sldMk cId="3754190876" sldId="272"/>
            <ac:spMk id="2" creationId="{160B2E99-E089-4211-47E6-E3C4022D71CE}"/>
          </ac:spMkLst>
        </pc:spChg>
      </pc:sldChg>
    </pc:docChg>
  </pc:docChgLst>
  <pc:docChgLst>
    <pc:chgData name="Agarkhed, Aditya Mukund" userId="S::adiagark@iu.edu::b0bfae7d-7ca2-4c29-9132-882ce0e2a070" providerId="AD" clId="Web-{B26B8FAE-1FE2-4000-9460-C3DDBB78E281}"/>
    <pc:docChg chg="addSld modSld">
      <pc:chgData name="Agarkhed, Aditya Mukund" userId="S::adiagark@iu.edu::b0bfae7d-7ca2-4c29-9132-882ce0e2a070" providerId="AD" clId="Web-{B26B8FAE-1FE2-4000-9460-C3DDBB78E281}" dt="2023-12-02T04:40:32.656" v="135" actId="20577"/>
      <pc:docMkLst>
        <pc:docMk/>
      </pc:docMkLst>
      <pc:sldChg chg="modSp new">
        <pc:chgData name="Agarkhed, Aditya Mukund" userId="S::adiagark@iu.edu::b0bfae7d-7ca2-4c29-9132-882ce0e2a070" providerId="AD" clId="Web-{B26B8FAE-1FE2-4000-9460-C3DDBB78E281}" dt="2023-12-02T04:29:28.725" v="52" actId="14100"/>
        <pc:sldMkLst>
          <pc:docMk/>
          <pc:sldMk cId="667391251" sldId="262"/>
        </pc:sldMkLst>
        <pc:spChg chg="mod">
          <ac:chgData name="Agarkhed, Aditya Mukund" userId="S::adiagark@iu.edu::b0bfae7d-7ca2-4c29-9132-882ce0e2a070" providerId="AD" clId="Web-{B26B8FAE-1FE2-4000-9460-C3DDBB78E281}" dt="2023-12-02T04:27:40.144" v="3" actId="14100"/>
          <ac:spMkLst>
            <pc:docMk/>
            <pc:sldMk cId="667391251" sldId="262"/>
            <ac:spMk id="2" creationId="{96CBA3A4-DDD0-562D-9AFD-58FCDEDFB856}"/>
          </ac:spMkLst>
        </pc:spChg>
        <pc:spChg chg="mod">
          <ac:chgData name="Agarkhed, Aditya Mukund" userId="S::adiagark@iu.edu::b0bfae7d-7ca2-4c29-9132-882ce0e2a070" providerId="AD" clId="Web-{B26B8FAE-1FE2-4000-9460-C3DDBB78E281}" dt="2023-12-02T04:29:28.725" v="52" actId="14100"/>
          <ac:spMkLst>
            <pc:docMk/>
            <pc:sldMk cId="667391251" sldId="262"/>
            <ac:spMk id="3" creationId="{52EA7D96-4058-A45F-C9A2-C66DDB3E65BA}"/>
          </ac:spMkLst>
        </pc:spChg>
      </pc:sldChg>
      <pc:sldChg chg="modSp new">
        <pc:chgData name="Agarkhed, Aditya Mukund" userId="S::adiagark@iu.edu::b0bfae7d-7ca2-4c29-9132-882ce0e2a070" providerId="AD" clId="Web-{B26B8FAE-1FE2-4000-9460-C3DDBB78E281}" dt="2023-12-02T04:30:58.634" v="72" actId="20577"/>
        <pc:sldMkLst>
          <pc:docMk/>
          <pc:sldMk cId="4090085482" sldId="263"/>
        </pc:sldMkLst>
        <pc:spChg chg="mod">
          <ac:chgData name="Agarkhed, Aditya Mukund" userId="S::adiagark@iu.edu::b0bfae7d-7ca2-4c29-9132-882ce0e2a070" providerId="AD" clId="Web-{B26B8FAE-1FE2-4000-9460-C3DDBB78E281}" dt="2023-12-02T04:29:41.054" v="69" actId="20577"/>
          <ac:spMkLst>
            <pc:docMk/>
            <pc:sldMk cId="4090085482" sldId="263"/>
            <ac:spMk id="2" creationId="{BC0B88D3-5000-684B-2E4A-A49A3FF4433A}"/>
          </ac:spMkLst>
        </pc:spChg>
        <pc:spChg chg="mod">
          <ac:chgData name="Agarkhed, Aditya Mukund" userId="S::adiagark@iu.edu::b0bfae7d-7ca2-4c29-9132-882ce0e2a070" providerId="AD" clId="Web-{B26B8FAE-1FE2-4000-9460-C3DDBB78E281}" dt="2023-12-02T04:30:58.634" v="72" actId="20577"/>
          <ac:spMkLst>
            <pc:docMk/>
            <pc:sldMk cId="4090085482" sldId="263"/>
            <ac:spMk id="3" creationId="{4829C95D-A87D-0885-F5C4-83DCAF73D23A}"/>
          </ac:spMkLst>
        </pc:spChg>
      </pc:sldChg>
      <pc:sldChg chg="modSp new">
        <pc:chgData name="Agarkhed, Aditya Mukund" userId="S::adiagark@iu.edu::b0bfae7d-7ca2-4c29-9132-882ce0e2a070" providerId="AD" clId="Web-{B26B8FAE-1FE2-4000-9460-C3DDBB78E281}" dt="2023-12-02T04:35:46.834" v="112" actId="20577"/>
        <pc:sldMkLst>
          <pc:docMk/>
          <pc:sldMk cId="1582005567" sldId="265"/>
        </pc:sldMkLst>
        <pc:spChg chg="mod">
          <ac:chgData name="Agarkhed, Aditya Mukund" userId="S::adiagark@iu.edu::b0bfae7d-7ca2-4c29-9132-882ce0e2a070" providerId="AD" clId="Web-{B26B8FAE-1FE2-4000-9460-C3DDBB78E281}" dt="2023-12-02T04:35:46.834" v="112" actId="20577"/>
          <ac:spMkLst>
            <pc:docMk/>
            <pc:sldMk cId="1582005567" sldId="265"/>
            <ac:spMk id="3" creationId="{5E7A94BA-C93A-01FF-9878-EBD0DC61EC8E}"/>
          </ac:spMkLst>
        </pc:spChg>
        <pc:spChg chg="mod">
          <ac:chgData name="Agarkhed, Aditya Mukund" userId="S::adiagark@iu.edu::b0bfae7d-7ca2-4c29-9132-882ce0e2a070" providerId="AD" clId="Web-{B26B8FAE-1FE2-4000-9460-C3DDBB78E281}" dt="2023-12-02T04:31:09.728" v="88" actId="20577"/>
          <ac:spMkLst>
            <pc:docMk/>
            <pc:sldMk cId="1582005567" sldId="265"/>
            <ac:spMk id="7" creationId="{4AF6FE9C-AB80-657A-A0E3-624E32821299}"/>
          </ac:spMkLst>
        </pc:spChg>
      </pc:sldChg>
      <pc:sldChg chg="modSp new">
        <pc:chgData name="Agarkhed, Aditya Mukund" userId="S::adiagark@iu.edu::b0bfae7d-7ca2-4c29-9132-882ce0e2a070" providerId="AD" clId="Web-{B26B8FAE-1FE2-4000-9460-C3DDBB78E281}" dt="2023-12-02T04:36:53.508" v="120" actId="20577"/>
        <pc:sldMkLst>
          <pc:docMk/>
          <pc:sldMk cId="3772296995" sldId="267"/>
        </pc:sldMkLst>
        <pc:spChg chg="mod">
          <ac:chgData name="Agarkhed, Aditya Mukund" userId="S::adiagark@iu.edu::b0bfae7d-7ca2-4c29-9132-882ce0e2a070" providerId="AD" clId="Web-{B26B8FAE-1FE2-4000-9460-C3DDBB78E281}" dt="2023-12-02T04:36:25.069" v="116"/>
          <ac:spMkLst>
            <pc:docMk/>
            <pc:sldMk cId="3772296995" sldId="267"/>
            <ac:spMk id="2" creationId="{CB5D3736-BC9E-D590-A3C9-3609B1409BB2}"/>
          </ac:spMkLst>
        </pc:spChg>
        <pc:spChg chg="mod">
          <ac:chgData name="Agarkhed, Aditya Mukund" userId="S::adiagark@iu.edu::b0bfae7d-7ca2-4c29-9132-882ce0e2a070" providerId="AD" clId="Web-{B26B8FAE-1FE2-4000-9460-C3DDBB78E281}" dt="2023-12-02T04:36:53.508" v="120" actId="20577"/>
          <ac:spMkLst>
            <pc:docMk/>
            <pc:sldMk cId="3772296995" sldId="267"/>
            <ac:spMk id="3" creationId="{E48A89C2-9EB8-DB14-4A94-F7786CD1A8E0}"/>
          </ac:spMkLst>
        </pc:spChg>
      </pc:sldChg>
      <pc:sldChg chg="modSp new">
        <pc:chgData name="Agarkhed, Aditya Mukund" userId="S::adiagark@iu.edu::b0bfae7d-7ca2-4c29-9132-882ce0e2a070" providerId="AD" clId="Web-{B26B8FAE-1FE2-4000-9460-C3DDBB78E281}" dt="2023-12-02T04:37:34.431" v="123"/>
        <pc:sldMkLst>
          <pc:docMk/>
          <pc:sldMk cId="2665368345" sldId="268"/>
        </pc:sldMkLst>
        <pc:spChg chg="mod">
          <ac:chgData name="Agarkhed, Aditya Mukund" userId="S::adiagark@iu.edu::b0bfae7d-7ca2-4c29-9132-882ce0e2a070" providerId="AD" clId="Web-{B26B8FAE-1FE2-4000-9460-C3DDBB78E281}" dt="2023-12-02T04:37:34.431" v="123"/>
          <ac:spMkLst>
            <pc:docMk/>
            <pc:sldMk cId="2665368345" sldId="268"/>
            <ac:spMk id="2" creationId="{3A648CA7-1B29-AF8B-6022-E0D896AAC0CF}"/>
          </ac:spMkLst>
        </pc:spChg>
      </pc:sldChg>
      <pc:sldChg chg="modSp new">
        <pc:chgData name="Agarkhed, Aditya Mukund" userId="S::adiagark@iu.edu::b0bfae7d-7ca2-4c29-9132-882ce0e2a070" providerId="AD" clId="Web-{B26B8FAE-1FE2-4000-9460-C3DDBB78E281}" dt="2023-12-02T04:40:32.656" v="135" actId="20577"/>
        <pc:sldMkLst>
          <pc:docMk/>
          <pc:sldMk cId="2933702267" sldId="269"/>
        </pc:sldMkLst>
        <pc:spChg chg="mod">
          <ac:chgData name="Agarkhed, Aditya Mukund" userId="S::adiagark@iu.edu::b0bfae7d-7ca2-4c29-9132-882ce0e2a070" providerId="AD" clId="Web-{B26B8FAE-1FE2-4000-9460-C3DDBB78E281}" dt="2023-12-02T04:39:05.653" v="127"/>
          <ac:spMkLst>
            <pc:docMk/>
            <pc:sldMk cId="2933702267" sldId="269"/>
            <ac:spMk id="2" creationId="{D7888B08-B30A-7A62-D366-0E805D610E9E}"/>
          </ac:spMkLst>
        </pc:spChg>
        <pc:spChg chg="mod">
          <ac:chgData name="Agarkhed, Aditya Mukund" userId="S::adiagark@iu.edu::b0bfae7d-7ca2-4c29-9132-882ce0e2a070" providerId="AD" clId="Web-{B26B8FAE-1FE2-4000-9460-C3DDBB78E281}" dt="2023-12-02T04:40:32.656" v="135" actId="20577"/>
          <ac:spMkLst>
            <pc:docMk/>
            <pc:sldMk cId="2933702267" sldId="269"/>
            <ac:spMk id="3" creationId="{C1664F31-BC80-443A-9746-5A04DADD5739}"/>
          </ac:spMkLst>
        </pc:spChg>
      </pc:sldChg>
    </pc:docChg>
  </pc:docChgLst>
  <pc:docChgLst>
    <pc:chgData name="Chaturvedi, Kabir Sandeep" userId="S::kschatur@iu.edu::1fa7d779-cf56-45cb-aed2-13529661b8e2" providerId="AD" clId="Web-{63287529-C366-D00E-8C99-C0CE6EA8E689}"/>
    <pc:docChg chg="addSld delSld modSld">
      <pc:chgData name="Chaturvedi, Kabir Sandeep" userId="S::kschatur@iu.edu::1fa7d779-cf56-45cb-aed2-13529661b8e2" providerId="AD" clId="Web-{63287529-C366-D00E-8C99-C0CE6EA8E689}" dt="2023-12-02T05:32:35.653" v="191" actId="14100"/>
      <pc:docMkLst>
        <pc:docMk/>
      </pc:docMkLst>
      <pc:sldChg chg="addSp modSp mod setBg setClrOvrMap">
        <pc:chgData name="Chaturvedi, Kabir Sandeep" userId="S::kschatur@iu.edu::1fa7d779-cf56-45cb-aed2-13529661b8e2" providerId="AD" clId="Web-{63287529-C366-D00E-8C99-C0CE6EA8E689}" dt="2023-12-02T04:46:08.178" v="156" actId="20577"/>
        <pc:sldMkLst>
          <pc:docMk/>
          <pc:sldMk cId="1780891842" sldId="256"/>
        </pc:sldMkLst>
        <pc:spChg chg="mod">
          <ac:chgData name="Chaturvedi, Kabir Sandeep" userId="S::kschatur@iu.edu::1fa7d779-cf56-45cb-aed2-13529661b8e2" providerId="AD" clId="Web-{63287529-C366-D00E-8C99-C0CE6EA8E689}" dt="2023-12-02T04:45:55.002" v="154"/>
          <ac:spMkLst>
            <pc:docMk/>
            <pc:sldMk cId="1780891842" sldId="256"/>
            <ac:spMk id="2" creationId="{605AFAFD-704D-7049-D89A-BAB0F5D64BD4}"/>
          </ac:spMkLst>
        </pc:spChg>
        <pc:spChg chg="mod">
          <ac:chgData name="Chaturvedi, Kabir Sandeep" userId="S::kschatur@iu.edu::1fa7d779-cf56-45cb-aed2-13529661b8e2" providerId="AD" clId="Web-{63287529-C366-D00E-8C99-C0CE6EA8E689}" dt="2023-12-02T04:46:08.178" v="156" actId="20577"/>
          <ac:spMkLst>
            <pc:docMk/>
            <pc:sldMk cId="1780891842" sldId="256"/>
            <ac:spMk id="3" creationId="{C3872F64-756A-B1C2-40C0-F15631BE6044}"/>
          </ac:spMkLst>
        </pc:spChg>
        <pc:spChg chg="add">
          <ac:chgData name="Chaturvedi, Kabir Sandeep" userId="S::kschatur@iu.edu::1fa7d779-cf56-45cb-aed2-13529661b8e2" providerId="AD" clId="Web-{63287529-C366-D00E-8C99-C0CE6EA8E689}" dt="2023-12-02T04:45:55.002" v="154"/>
          <ac:spMkLst>
            <pc:docMk/>
            <pc:sldMk cId="1780891842" sldId="256"/>
            <ac:spMk id="20" creationId="{A65AC7D1-EAA9-48F5-B509-60A7F50BF703}"/>
          </ac:spMkLst>
        </pc:spChg>
        <pc:spChg chg="add">
          <ac:chgData name="Chaturvedi, Kabir Sandeep" userId="S::kschatur@iu.edu::1fa7d779-cf56-45cb-aed2-13529661b8e2" providerId="AD" clId="Web-{63287529-C366-D00E-8C99-C0CE6EA8E689}" dt="2023-12-02T04:45:55.002" v="154"/>
          <ac:spMkLst>
            <pc:docMk/>
            <pc:sldMk cId="1780891842" sldId="256"/>
            <ac:spMk id="22" creationId="{D6320AF9-619A-4175-865B-5663E1AEF4C5}"/>
          </ac:spMkLst>
        </pc:spChg>
        <pc:spChg chg="add">
          <ac:chgData name="Chaturvedi, Kabir Sandeep" userId="S::kschatur@iu.edu::1fa7d779-cf56-45cb-aed2-13529661b8e2" providerId="AD" clId="Web-{63287529-C366-D00E-8C99-C0CE6EA8E689}" dt="2023-12-02T04:45:55.002" v="154"/>
          <ac:spMkLst>
            <pc:docMk/>
            <pc:sldMk cId="1780891842" sldId="256"/>
            <ac:spMk id="28" creationId="{7E018740-5C2B-4A41-AC1A-7E68D1EC1954}"/>
          </ac:spMkLst>
        </pc:spChg>
        <pc:spChg chg="add">
          <ac:chgData name="Chaturvedi, Kabir Sandeep" userId="S::kschatur@iu.edu::1fa7d779-cf56-45cb-aed2-13529661b8e2" providerId="AD" clId="Web-{63287529-C366-D00E-8C99-C0CE6EA8E689}" dt="2023-12-02T04:45:55.002" v="154"/>
          <ac:spMkLst>
            <pc:docMk/>
            <pc:sldMk cId="1780891842" sldId="256"/>
            <ac:spMk id="30" creationId="{166F75A4-C475-4941-8EE2-B80A06A2C1BB}"/>
          </ac:spMkLst>
        </pc:spChg>
        <pc:spChg chg="add">
          <ac:chgData name="Chaturvedi, Kabir Sandeep" userId="S::kschatur@iu.edu::1fa7d779-cf56-45cb-aed2-13529661b8e2" providerId="AD" clId="Web-{63287529-C366-D00E-8C99-C0CE6EA8E689}" dt="2023-12-02T04:45:55.002" v="154"/>
          <ac:spMkLst>
            <pc:docMk/>
            <pc:sldMk cId="1780891842" sldId="256"/>
            <ac:spMk id="32" creationId="{A032553A-72E8-4B0D-8405-FF9771C9AF05}"/>
          </ac:spMkLst>
        </pc:spChg>
        <pc:spChg chg="add">
          <ac:chgData name="Chaturvedi, Kabir Sandeep" userId="S::kschatur@iu.edu::1fa7d779-cf56-45cb-aed2-13529661b8e2" providerId="AD" clId="Web-{63287529-C366-D00E-8C99-C0CE6EA8E689}" dt="2023-12-02T04:45:55.002" v="154"/>
          <ac:spMkLst>
            <pc:docMk/>
            <pc:sldMk cId="1780891842" sldId="256"/>
            <ac:spMk id="34" creationId="{765800AC-C3B9-498E-87BC-29FAE4C76B21}"/>
          </ac:spMkLst>
        </pc:spChg>
        <pc:spChg chg="add">
          <ac:chgData name="Chaturvedi, Kabir Sandeep" userId="S::kschatur@iu.edu::1fa7d779-cf56-45cb-aed2-13529661b8e2" providerId="AD" clId="Web-{63287529-C366-D00E-8C99-C0CE6EA8E689}" dt="2023-12-02T04:45:55.002" v="154"/>
          <ac:spMkLst>
            <pc:docMk/>
            <pc:sldMk cId="1780891842" sldId="256"/>
            <ac:spMk id="36" creationId="{1F9D6ACB-2FF4-49F9-978A-E0D5327FC635}"/>
          </ac:spMkLst>
        </pc:spChg>
        <pc:spChg chg="add">
          <ac:chgData name="Chaturvedi, Kabir Sandeep" userId="S::kschatur@iu.edu::1fa7d779-cf56-45cb-aed2-13529661b8e2" providerId="AD" clId="Web-{63287529-C366-D00E-8C99-C0CE6EA8E689}" dt="2023-12-02T04:45:55.002" v="154"/>
          <ac:spMkLst>
            <pc:docMk/>
            <pc:sldMk cId="1780891842" sldId="256"/>
            <ac:spMk id="38" creationId="{142BFA2A-77A0-4F60-A32A-685681C84889}"/>
          </ac:spMkLst>
        </pc:spChg>
        <pc:grpChg chg="add">
          <ac:chgData name="Chaturvedi, Kabir Sandeep" userId="S::kschatur@iu.edu::1fa7d779-cf56-45cb-aed2-13529661b8e2" providerId="AD" clId="Web-{63287529-C366-D00E-8C99-C0CE6EA8E689}" dt="2023-12-02T04:45:55.002" v="154"/>
          <ac:grpSpMkLst>
            <pc:docMk/>
            <pc:sldMk cId="1780891842" sldId="256"/>
            <ac:grpSpMk id="8" creationId="{09EA7EA7-74F5-4EE2-8E3D-1A10308259D7}"/>
          </ac:grpSpMkLst>
        </pc:grpChg>
        <pc:cxnChg chg="add">
          <ac:chgData name="Chaturvedi, Kabir Sandeep" userId="S::kschatur@iu.edu::1fa7d779-cf56-45cb-aed2-13529661b8e2" providerId="AD" clId="Web-{63287529-C366-D00E-8C99-C0CE6EA8E689}" dt="2023-12-02T04:45:55.002" v="154"/>
          <ac:cxnSpMkLst>
            <pc:docMk/>
            <pc:sldMk cId="1780891842" sldId="256"/>
            <ac:cxnSpMk id="24" creationId="{063B6EC6-D752-4EE7-908B-F8F19E8C7FEA}"/>
          </ac:cxnSpMkLst>
        </pc:cxnChg>
        <pc:cxnChg chg="add">
          <ac:chgData name="Chaturvedi, Kabir Sandeep" userId="S::kschatur@iu.edu::1fa7d779-cf56-45cb-aed2-13529661b8e2" providerId="AD" clId="Web-{63287529-C366-D00E-8C99-C0CE6EA8E689}" dt="2023-12-02T04:45:55.002" v="154"/>
          <ac:cxnSpMkLst>
            <pc:docMk/>
            <pc:sldMk cId="1780891842" sldId="256"/>
            <ac:cxnSpMk id="26" creationId="{EFECD4E8-AD3E-4228-82A2-9461958EA94D}"/>
          </ac:cxnSpMkLst>
        </pc:cxnChg>
      </pc:sldChg>
      <pc:sldChg chg="addSp modSp mod setBg">
        <pc:chgData name="Chaturvedi, Kabir Sandeep" userId="S::kschatur@iu.edu::1fa7d779-cf56-45cb-aed2-13529661b8e2" providerId="AD" clId="Web-{63287529-C366-D00E-8C99-C0CE6EA8E689}" dt="2023-12-02T04:22:04.144" v="23"/>
        <pc:sldMkLst>
          <pc:docMk/>
          <pc:sldMk cId="2940711229" sldId="257"/>
        </pc:sldMkLst>
        <pc:spChg chg="mod">
          <ac:chgData name="Chaturvedi, Kabir Sandeep" userId="S::kschatur@iu.edu::1fa7d779-cf56-45cb-aed2-13529661b8e2" providerId="AD" clId="Web-{63287529-C366-D00E-8C99-C0CE6EA8E689}" dt="2023-12-02T04:22:04.144" v="23"/>
          <ac:spMkLst>
            <pc:docMk/>
            <pc:sldMk cId="2940711229" sldId="257"/>
            <ac:spMk id="2" creationId="{5B1C84F0-1134-C118-EDB2-DDEA2B8DD766}"/>
          </ac:spMkLst>
        </pc:spChg>
        <pc:spChg chg="mod">
          <ac:chgData name="Chaturvedi, Kabir Sandeep" userId="S::kschatur@iu.edu::1fa7d779-cf56-45cb-aed2-13529661b8e2" providerId="AD" clId="Web-{63287529-C366-D00E-8C99-C0CE6EA8E689}" dt="2023-12-02T04:22:04.144" v="23"/>
          <ac:spMkLst>
            <pc:docMk/>
            <pc:sldMk cId="2940711229" sldId="257"/>
            <ac:spMk id="3" creationId="{212931CB-0407-0C2F-C586-99053C25729D}"/>
          </ac:spMkLst>
        </pc:spChg>
        <pc:spChg chg="add">
          <ac:chgData name="Chaturvedi, Kabir Sandeep" userId="S::kschatur@iu.edu::1fa7d779-cf56-45cb-aed2-13529661b8e2" providerId="AD" clId="Web-{63287529-C366-D00E-8C99-C0CE6EA8E689}" dt="2023-12-02T04:22:04.144" v="23"/>
          <ac:spMkLst>
            <pc:docMk/>
            <pc:sldMk cId="2940711229" sldId="257"/>
            <ac:spMk id="13" creationId="{3F088236-D655-4F88-B238-E16762358025}"/>
          </ac:spMkLst>
        </pc:spChg>
        <pc:spChg chg="add">
          <ac:chgData name="Chaturvedi, Kabir Sandeep" userId="S::kschatur@iu.edu::1fa7d779-cf56-45cb-aed2-13529661b8e2" providerId="AD" clId="Web-{63287529-C366-D00E-8C99-C0CE6EA8E689}" dt="2023-12-02T04:22:04.144" v="23"/>
          <ac:spMkLst>
            <pc:docMk/>
            <pc:sldMk cId="2940711229" sldId="257"/>
            <ac:spMk id="15" creationId="{3DAC0C92-199E-475C-9390-119A9B027276}"/>
          </ac:spMkLst>
        </pc:spChg>
        <pc:spChg chg="add">
          <ac:chgData name="Chaturvedi, Kabir Sandeep" userId="S::kschatur@iu.edu::1fa7d779-cf56-45cb-aed2-13529661b8e2" providerId="AD" clId="Web-{63287529-C366-D00E-8C99-C0CE6EA8E689}" dt="2023-12-02T04:22:04.144" v="23"/>
          <ac:spMkLst>
            <pc:docMk/>
            <pc:sldMk cId="2940711229" sldId="257"/>
            <ac:spMk id="17" creationId="{C4CFB339-0ED8-4FE2-9EF1-6D1375B8499B}"/>
          </ac:spMkLst>
        </pc:spChg>
        <pc:spChg chg="add">
          <ac:chgData name="Chaturvedi, Kabir Sandeep" userId="S::kschatur@iu.edu::1fa7d779-cf56-45cb-aed2-13529661b8e2" providerId="AD" clId="Web-{63287529-C366-D00E-8C99-C0CE6EA8E689}" dt="2023-12-02T04:22:04.144" v="23"/>
          <ac:spMkLst>
            <pc:docMk/>
            <pc:sldMk cId="2940711229" sldId="257"/>
            <ac:spMk id="19" creationId="{31896C80-2069-4431-9C19-83B913734490}"/>
          </ac:spMkLst>
        </pc:spChg>
        <pc:spChg chg="add">
          <ac:chgData name="Chaturvedi, Kabir Sandeep" userId="S::kschatur@iu.edu::1fa7d779-cf56-45cb-aed2-13529661b8e2" providerId="AD" clId="Web-{63287529-C366-D00E-8C99-C0CE6EA8E689}" dt="2023-12-02T04:22:04.144" v="23"/>
          <ac:spMkLst>
            <pc:docMk/>
            <pc:sldMk cId="2940711229" sldId="257"/>
            <ac:spMk id="21" creationId="{BF120A21-0841-4823-B0C4-28AEBCEF9B78}"/>
          </ac:spMkLst>
        </pc:spChg>
        <pc:spChg chg="add">
          <ac:chgData name="Chaturvedi, Kabir Sandeep" userId="S::kschatur@iu.edu::1fa7d779-cf56-45cb-aed2-13529661b8e2" providerId="AD" clId="Web-{63287529-C366-D00E-8C99-C0CE6EA8E689}" dt="2023-12-02T04:22:04.144" v="23"/>
          <ac:spMkLst>
            <pc:docMk/>
            <pc:sldMk cId="2940711229" sldId="257"/>
            <ac:spMk id="23" creationId="{DBB05BAE-BBD3-4289-899F-A6851503C6B0}"/>
          </ac:spMkLst>
        </pc:spChg>
        <pc:spChg chg="add">
          <ac:chgData name="Chaturvedi, Kabir Sandeep" userId="S::kschatur@iu.edu::1fa7d779-cf56-45cb-aed2-13529661b8e2" providerId="AD" clId="Web-{63287529-C366-D00E-8C99-C0CE6EA8E689}" dt="2023-12-02T04:22:04.144" v="23"/>
          <ac:spMkLst>
            <pc:docMk/>
            <pc:sldMk cId="2940711229" sldId="257"/>
            <ac:spMk id="25" creationId="{9874D11C-36F5-4BBE-A490-019A54E953B0}"/>
          </ac:spMkLst>
        </pc:spChg>
        <pc:picChg chg="add">
          <ac:chgData name="Chaturvedi, Kabir Sandeep" userId="S::kschatur@iu.edu::1fa7d779-cf56-45cb-aed2-13529661b8e2" providerId="AD" clId="Web-{63287529-C366-D00E-8C99-C0CE6EA8E689}" dt="2023-12-02T04:22:04.144" v="23"/>
          <ac:picMkLst>
            <pc:docMk/>
            <pc:sldMk cId="2940711229" sldId="257"/>
            <ac:picMk id="5" creationId="{007BCE20-A1B3-22D7-BE17-691B67494C06}"/>
          </ac:picMkLst>
        </pc:picChg>
        <pc:cxnChg chg="add">
          <ac:chgData name="Chaturvedi, Kabir Sandeep" userId="S::kschatur@iu.edu::1fa7d779-cf56-45cb-aed2-13529661b8e2" providerId="AD" clId="Web-{63287529-C366-D00E-8C99-C0CE6EA8E689}" dt="2023-12-02T04:22:04.144" v="23"/>
          <ac:cxnSpMkLst>
            <pc:docMk/>
            <pc:sldMk cId="2940711229" sldId="257"/>
            <ac:cxnSpMk id="9" creationId="{64FA5DFF-7FE6-4855-84E6-DFA78EE978BD}"/>
          </ac:cxnSpMkLst>
        </pc:cxnChg>
        <pc:cxnChg chg="add">
          <ac:chgData name="Chaturvedi, Kabir Sandeep" userId="S::kschatur@iu.edu::1fa7d779-cf56-45cb-aed2-13529661b8e2" providerId="AD" clId="Web-{63287529-C366-D00E-8C99-C0CE6EA8E689}" dt="2023-12-02T04:22:04.144" v="23"/>
          <ac:cxnSpMkLst>
            <pc:docMk/>
            <pc:sldMk cId="2940711229" sldId="257"/>
            <ac:cxnSpMk id="11" creationId="{2AFD8CBA-54A3-4363-991B-B9C631BBFA74}"/>
          </ac:cxnSpMkLst>
        </pc:cxnChg>
      </pc:sldChg>
      <pc:sldChg chg="addSp delSp modSp mod setBg">
        <pc:chgData name="Chaturvedi, Kabir Sandeep" userId="S::kschatur@iu.edu::1fa7d779-cf56-45cb-aed2-13529661b8e2" providerId="AD" clId="Web-{63287529-C366-D00E-8C99-C0CE6EA8E689}" dt="2023-12-02T04:16:38.057" v="2"/>
        <pc:sldMkLst>
          <pc:docMk/>
          <pc:sldMk cId="4187378500" sldId="258"/>
        </pc:sldMkLst>
        <pc:spChg chg="mod">
          <ac:chgData name="Chaturvedi, Kabir Sandeep" userId="S::kschatur@iu.edu::1fa7d779-cf56-45cb-aed2-13529661b8e2" providerId="AD" clId="Web-{63287529-C366-D00E-8C99-C0CE6EA8E689}" dt="2023-12-02T04:16:38.057" v="2"/>
          <ac:spMkLst>
            <pc:docMk/>
            <pc:sldMk cId="4187378500" sldId="258"/>
            <ac:spMk id="2" creationId="{6D83D8AB-A715-CEAA-E530-08ED2F2F7C98}"/>
          </ac:spMkLst>
        </pc:spChg>
        <pc:spChg chg="del">
          <ac:chgData name="Chaturvedi, Kabir Sandeep" userId="S::kschatur@iu.edu::1fa7d779-cf56-45cb-aed2-13529661b8e2" providerId="AD" clId="Web-{63287529-C366-D00E-8C99-C0CE6EA8E689}" dt="2023-12-02T04:16:24.775" v="0"/>
          <ac:spMkLst>
            <pc:docMk/>
            <pc:sldMk cId="4187378500" sldId="258"/>
            <ac:spMk id="3" creationId="{8A7AF428-584E-DABE-5CA6-1960916FD629}"/>
          </ac:spMkLst>
        </pc:spChg>
        <pc:spChg chg="add">
          <ac:chgData name="Chaturvedi, Kabir Sandeep" userId="S::kschatur@iu.edu::1fa7d779-cf56-45cb-aed2-13529661b8e2" providerId="AD" clId="Web-{63287529-C366-D00E-8C99-C0CE6EA8E689}" dt="2023-12-02T04:16:38.057" v="2"/>
          <ac:spMkLst>
            <pc:docMk/>
            <pc:sldMk cId="4187378500" sldId="258"/>
            <ac:spMk id="21" creationId="{5A7802B6-FF37-40CF-A7E2-6F2A0D9A91EF}"/>
          </ac:spMkLst>
        </pc:spChg>
        <pc:grpChg chg="add">
          <ac:chgData name="Chaturvedi, Kabir Sandeep" userId="S::kschatur@iu.edu::1fa7d779-cf56-45cb-aed2-13529661b8e2" providerId="AD" clId="Web-{63287529-C366-D00E-8C99-C0CE6EA8E689}" dt="2023-12-02T04:16:38.057" v="2"/>
          <ac:grpSpMkLst>
            <pc:docMk/>
            <pc:sldMk cId="4187378500" sldId="258"/>
            <ac:grpSpMk id="9" creationId="{B4DE830A-B531-4A3B-96F6-0ECE88B08555}"/>
          </ac:grpSpMkLst>
        </pc:grpChg>
        <pc:picChg chg="add mod ord">
          <ac:chgData name="Chaturvedi, Kabir Sandeep" userId="S::kschatur@iu.edu::1fa7d779-cf56-45cb-aed2-13529661b8e2" providerId="AD" clId="Web-{63287529-C366-D00E-8C99-C0CE6EA8E689}" dt="2023-12-02T04:16:38.057" v="2"/>
          <ac:picMkLst>
            <pc:docMk/>
            <pc:sldMk cId="4187378500" sldId="258"/>
            <ac:picMk id="4" creationId="{5ED62257-422A-35BC-60C7-B9B2F64F74C0}"/>
          </ac:picMkLst>
        </pc:picChg>
      </pc:sldChg>
      <pc:sldChg chg="addSp delSp modSp new mod setBg">
        <pc:chgData name="Chaturvedi, Kabir Sandeep" userId="S::kschatur@iu.edu::1fa7d779-cf56-45cb-aed2-13529661b8e2" providerId="AD" clId="Web-{63287529-C366-D00E-8C99-C0CE6EA8E689}" dt="2023-12-02T04:24:57.367" v="40" actId="1076"/>
        <pc:sldMkLst>
          <pc:docMk/>
          <pc:sldMk cId="984096578" sldId="259"/>
        </pc:sldMkLst>
        <pc:spChg chg="mod">
          <ac:chgData name="Chaturvedi, Kabir Sandeep" userId="S::kschatur@iu.edu::1fa7d779-cf56-45cb-aed2-13529661b8e2" providerId="AD" clId="Web-{63287529-C366-D00E-8C99-C0CE6EA8E689}" dt="2023-12-02T04:23:05.630" v="32" actId="14100"/>
          <ac:spMkLst>
            <pc:docMk/>
            <pc:sldMk cId="984096578" sldId="259"/>
            <ac:spMk id="2" creationId="{B81B72E1-D38C-E7E0-384C-DA1D8F5AE1BE}"/>
          </ac:spMkLst>
        </pc:spChg>
        <pc:spChg chg="del">
          <ac:chgData name="Chaturvedi, Kabir Sandeep" userId="S::kschatur@iu.edu::1fa7d779-cf56-45cb-aed2-13529661b8e2" providerId="AD" clId="Web-{63287529-C366-D00E-8C99-C0CE6EA8E689}" dt="2023-12-02T04:19:07.498" v="4"/>
          <ac:spMkLst>
            <pc:docMk/>
            <pc:sldMk cId="984096578" sldId="259"/>
            <ac:spMk id="3" creationId="{10794CDD-18B2-CA7F-396E-B8391B5B9FD3}"/>
          </ac:spMkLst>
        </pc:spChg>
        <pc:spChg chg="add del">
          <ac:chgData name="Chaturvedi, Kabir Sandeep" userId="S::kschatur@iu.edu::1fa7d779-cf56-45cb-aed2-13529661b8e2" providerId="AD" clId="Web-{63287529-C366-D00E-8C99-C0CE6EA8E689}" dt="2023-12-02T04:21:03.392" v="19"/>
          <ac:spMkLst>
            <pc:docMk/>
            <pc:sldMk cId="984096578" sldId="259"/>
            <ac:spMk id="9" creationId="{4C7CA486-D580-C926-4C34-A225E049BFFF}"/>
          </ac:spMkLst>
        </pc:spChg>
        <pc:spChg chg="add del mod">
          <ac:chgData name="Chaturvedi, Kabir Sandeep" userId="S::kschatur@iu.edu::1fa7d779-cf56-45cb-aed2-13529661b8e2" providerId="AD" clId="Web-{63287529-C366-D00E-8C99-C0CE6EA8E689}" dt="2023-12-02T04:22:28.535" v="24"/>
          <ac:spMkLst>
            <pc:docMk/>
            <pc:sldMk cId="984096578" sldId="259"/>
            <ac:spMk id="11" creationId="{4FB08B3A-FE2D-AAEB-0BD0-498429C03248}"/>
          </ac:spMkLst>
        </pc:spChg>
        <pc:picChg chg="add mod ord">
          <ac:chgData name="Chaturvedi, Kabir Sandeep" userId="S::kschatur@iu.edu::1fa7d779-cf56-45cb-aed2-13529661b8e2" providerId="AD" clId="Web-{63287529-C366-D00E-8C99-C0CE6EA8E689}" dt="2023-12-02T04:24:57.367" v="40" actId="1076"/>
          <ac:picMkLst>
            <pc:docMk/>
            <pc:sldMk cId="984096578" sldId="259"/>
            <ac:picMk id="4" creationId="{26CA0BA6-28B6-BD3E-BA9A-86E9A4AA54C1}"/>
          </ac:picMkLst>
        </pc:picChg>
        <pc:picChg chg="add mod">
          <ac:chgData name="Chaturvedi, Kabir Sandeep" userId="S::kschatur@iu.edu::1fa7d779-cf56-45cb-aed2-13529661b8e2" providerId="AD" clId="Web-{63287529-C366-D00E-8C99-C0CE6EA8E689}" dt="2023-12-02T04:24:54.977" v="39" actId="1076"/>
          <ac:picMkLst>
            <pc:docMk/>
            <pc:sldMk cId="984096578" sldId="259"/>
            <ac:picMk id="5" creationId="{4CD76537-78B2-A0EA-116A-13EECF41CCB0}"/>
          </ac:picMkLst>
        </pc:picChg>
      </pc:sldChg>
      <pc:sldChg chg="addSp modSp new">
        <pc:chgData name="Chaturvedi, Kabir Sandeep" userId="S::kschatur@iu.edu::1fa7d779-cf56-45cb-aed2-13529661b8e2" providerId="AD" clId="Web-{63287529-C366-D00E-8C99-C0CE6EA8E689}" dt="2023-12-02T04:26:24.761" v="55"/>
        <pc:sldMkLst>
          <pc:docMk/>
          <pc:sldMk cId="1672445234" sldId="260"/>
        </pc:sldMkLst>
        <pc:spChg chg="mod">
          <ac:chgData name="Chaturvedi, Kabir Sandeep" userId="S::kschatur@iu.edu::1fa7d779-cf56-45cb-aed2-13529661b8e2" providerId="AD" clId="Web-{63287529-C366-D00E-8C99-C0CE6EA8E689}" dt="2023-12-02T04:25:18.290" v="45" actId="20577"/>
          <ac:spMkLst>
            <pc:docMk/>
            <pc:sldMk cId="1672445234" sldId="260"/>
            <ac:spMk id="2" creationId="{E34244CD-119D-06FE-4D58-AD3695FD0392}"/>
          </ac:spMkLst>
        </pc:spChg>
        <pc:spChg chg="mod">
          <ac:chgData name="Chaturvedi, Kabir Sandeep" userId="S::kschatur@iu.edu::1fa7d779-cf56-45cb-aed2-13529661b8e2" providerId="AD" clId="Web-{63287529-C366-D00E-8C99-C0CE6EA8E689}" dt="2023-12-02T04:25:35.134" v="51" actId="20577"/>
          <ac:spMkLst>
            <pc:docMk/>
            <pc:sldMk cId="1672445234" sldId="260"/>
            <ac:spMk id="3" creationId="{B8F05A21-53E6-C7D3-97F0-3D4F4ED5C019}"/>
          </ac:spMkLst>
        </pc:spChg>
        <pc:picChg chg="add mod">
          <ac:chgData name="Chaturvedi, Kabir Sandeep" userId="S::kschatur@iu.edu::1fa7d779-cf56-45cb-aed2-13529661b8e2" providerId="AD" clId="Web-{63287529-C366-D00E-8C99-C0CE6EA8E689}" dt="2023-12-02T04:26:24.761" v="55"/>
          <ac:picMkLst>
            <pc:docMk/>
            <pc:sldMk cId="1672445234" sldId="260"/>
            <ac:picMk id="4" creationId="{87858A71-313F-D0A5-6159-C74C54874949}"/>
          </ac:picMkLst>
        </pc:picChg>
      </pc:sldChg>
      <pc:sldChg chg="addSp delSp modSp new">
        <pc:chgData name="Chaturvedi, Kabir Sandeep" userId="S::kschatur@iu.edu::1fa7d779-cf56-45cb-aed2-13529661b8e2" providerId="AD" clId="Web-{63287529-C366-D00E-8C99-C0CE6EA8E689}" dt="2023-12-02T04:29:14.593" v="77" actId="20577"/>
        <pc:sldMkLst>
          <pc:docMk/>
          <pc:sldMk cId="3747810414" sldId="261"/>
        </pc:sldMkLst>
        <pc:spChg chg="mod">
          <ac:chgData name="Chaturvedi, Kabir Sandeep" userId="S::kschatur@iu.edu::1fa7d779-cf56-45cb-aed2-13529661b8e2" providerId="AD" clId="Web-{63287529-C366-D00E-8C99-C0CE6EA8E689}" dt="2023-12-02T04:28:30.123" v="60" actId="20577"/>
          <ac:spMkLst>
            <pc:docMk/>
            <pc:sldMk cId="3747810414" sldId="261"/>
            <ac:spMk id="2" creationId="{42339A71-073A-E8A6-D9DD-F04D9AD9E2AB}"/>
          </ac:spMkLst>
        </pc:spChg>
        <pc:spChg chg="del">
          <ac:chgData name="Chaturvedi, Kabir Sandeep" userId="S::kschatur@iu.edu::1fa7d779-cf56-45cb-aed2-13529661b8e2" providerId="AD" clId="Web-{63287529-C366-D00E-8C99-C0CE6EA8E689}" dt="2023-12-02T04:28:34.186" v="61"/>
          <ac:spMkLst>
            <pc:docMk/>
            <pc:sldMk cId="3747810414" sldId="261"/>
            <ac:spMk id="3" creationId="{3B970DA3-0BC2-16EC-9706-DD9A5E4D616A}"/>
          </ac:spMkLst>
        </pc:spChg>
        <pc:spChg chg="add del mod">
          <ac:chgData name="Chaturvedi, Kabir Sandeep" userId="S::kschatur@iu.edu::1fa7d779-cf56-45cb-aed2-13529661b8e2" providerId="AD" clId="Web-{63287529-C366-D00E-8C99-C0CE6EA8E689}" dt="2023-12-02T04:28:53.921" v="68"/>
          <ac:spMkLst>
            <pc:docMk/>
            <pc:sldMk cId="3747810414" sldId="261"/>
            <ac:spMk id="5" creationId="{DB6A5AA4-86B0-7982-934D-2F38A89E1BEC}"/>
          </ac:spMkLst>
        </pc:spChg>
        <pc:spChg chg="add mod">
          <ac:chgData name="Chaturvedi, Kabir Sandeep" userId="S::kschatur@iu.edu::1fa7d779-cf56-45cb-aed2-13529661b8e2" providerId="AD" clId="Web-{63287529-C366-D00E-8C99-C0CE6EA8E689}" dt="2023-12-02T04:29:14.593" v="77" actId="20577"/>
          <ac:spMkLst>
            <pc:docMk/>
            <pc:sldMk cId="3747810414" sldId="261"/>
            <ac:spMk id="6" creationId="{A1CF48E6-D89B-F513-0109-5B99C561426B}"/>
          </ac:spMkLst>
        </pc:spChg>
        <pc:picChg chg="add mod ord">
          <ac:chgData name="Chaturvedi, Kabir Sandeep" userId="S::kschatur@iu.edu::1fa7d779-cf56-45cb-aed2-13529661b8e2" providerId="AD" clId="Web-{63287529-C366-D00E-8C99-C0CE6EA8E689}" dt="2023-12-02T04:29:04.437" v="72" actId="1076"/>
          <ac:picMkLst>
            <pc:docMk/>
            <pc:sldMk cId="3747810414" sldId="261"/>
            <ac:picMk id="4" creationId="{363302A6-36C6-90EF-AF39-45BEDA562E1C}"/>
          </ac:picMkLst>
        </pc:picChg>
      </pc:sldChg>
      <pc:sldChg chg="addSp modSp mod setBg">
        <pc:chgData name="Chaturvedi, Kabir Sandeep" userId="S::kschatur@iu.edu::1fa7d779-cf56-45cb-aed2-13529661b8e2" providerId="AD" clId="Web-{63287529-C366-D00E-8C99-C0CE6EA8E689}" dt="2023-12-02T04:45:10.214" v="149" actId="20577"/>
        <pc:sldMkLst>
          <pc:docMk/>
          <pc:sldMk cId="667391251" sldId="262"/>
        </pc:sldMkLst>
        <pc:spChg chg="mod">
          <ac:chgData name="Chaturvedi, Kabir Sandeep" userId="S::kschatur@iu.edu::1fa7d779-cf56-45cb-aed2-13529661b8e2" providerId="AD" clId="Web-{63287529-C366-D00E-8C99-C0CE6EA8E689}" dt="2023-12-02T04:44:54.604" v="146"/>
          <ac:spMkLst>
            <pc:docMk/>
            <pc:sldMk cId="667391251" sldId="262"/>
            <ac:spMk id="2" creationId="{96CBA3A4-DDD0-562D-9AFD-58FCDEDFB856}"/>
          </ac:spMkLst>
        </pc:spChg>
        <pc:spChg chg="mod">
          <ac:chgData name="Chaturvedi, Kabir Sandeep" userId="S::kschatur@iu.edu::1fa7d779-cf56-45cb-aed2-13529661b8e2" providerId="AD" clId="Web-{63287529-C366-D00E-8C99-C0CE6EA8E689}" dt="2023-12-02T04:45:10.214" v="149" actId="20577"/>
          <ac:spMkLst>
            <pc:docMk/>
            <pc:sldMk cId="667391251" sldId="262"/>
            <ac:spMk id="3" creationId="{52EA7D96-4058-A45F-C9A2-C66DDB3E65BA}"/>
          </ac:spMkLst>
        </pc:spChg>
        <pc:spChg chg="add">
          <ac:chgData name="Chaturvedi, Kabir Sandeep" userId="S::kschatur@iu.edu::1fa7d779-cf56-45cb-aed2-13529661b8e2" providerId="AD" clId="Web-{63287529-C366-D00E-8C99-C0CE6EA8E689}" dt="2023-12-02T04:44:54.604" v="146"/>
          <ac:spMkLst>
            <pc:docMk/>
            <pc:sldMk cId="667391251" sldId="262"/>
            <ac:spMk id="13" creationId="{3F088236-D655-4F88-B238-E16762358025}"/>
          </ac:spMkLst>
        </pc:spChg>
        <pc:spChg chg="add">
          <ac:chgData name="Chaturvedi, Kabir Sandeep" userId="S::kschatur@iu.edu::1fa7d779-cf56-45cb-aed2-13529661b8e2" providerId="AD" clId="Web-{63287529-C366-D00E-8C99-C0CE6EA8E689}" dt="2023-12-02T04:44:54.604" v="146"/>
          <ac:spMkLst>
            <pc:docMk/>
            <pc:sldMk cId="667391251" sldId="262"/>
            <ac:spMk id="15" creationId="{3DAC0C92-199E-475C-9390-119A9B027276}"/>
          </ac:spMkLst>
        </pc:spChg>
        <pc:spChg chg="add">
          <ac:chgData name="Chaturvedi, Kabir Sandeep" userId="S::kschatur@iu.edu::1fa7d779-cf56-45cb-aed2-13529661b8e2" providerId="AD" clId="Web-{63287529-C366-D00E-8C99-C0CE6EA8E689}" dt="2023-12-02T04:44:54.604" v="146"/>
          <ac:spMkLst>
            <pc:docMk/>
            <pc:sldMk cId="667391251" sldId="262"/>
            <ac:spMk id="17" creationId="{C4CFB339-0ED8-4FE2-9EF1-6D1375B8499B}"/>
          </ac:spMkLst>
        </pc:spChg>
        <pc:spChg chg="add">
          <ac:chgData name="Chaturvedi, Kabir Sandeep" userId="S::kschatur@iu.edu::1fa7d779-cf56-45cb-aed2-13529661b8e2" providerId="AD" clId="Web-{63287529-C366-D00E-8C99-C0CE6EA8E689}" dt="2023-12-02T04:44:54.604" v="146"/>
          <ac:spMkLst>
            <pc:docMk/>
            <pc:sldMk cId="667391251" sldId="262"/>
            <ac:spMk id="19" creationId="{31896C80-2069-4431-9C19-83B913734490}"/>
          </ac:spMkLst>
        </pc:spChg>
        <pc:spChg chg="add">
          <ac:chgData name="Chaturvedi, Kabir Sandeep" userId="S::kschatur@iu.edu::1fa7d779-cf56-45cb-aed2-13529661b8e2" providerId="AD" clId="Web-{63287529-C366-D00E-8C99-C0CE6EA8E689}" dt="2023-12-02T04:44:54.604" v="146"/>
          <ac:spMkLst>
            <pc:docMk/>
            <pc:sldMk cId="667391251" sldId="262"/>
            <ac:spMk id="21" creationId="{BF120A21-0841-4823-B0C4-28AEBCEF9B78}"/>
          </ac:spMkLst>
        </pc:spChg>
        <pc:spChg chg="add">
          <ac:chgData name="Chaturvedi, Kabir Sandeep" userId="S::kschatur@iu.edu::1fa7d779-cf56-45cb-aed2-13529661b8e2" providerId="AD" clId="Web-{63287529-C366-D00E-8C99-C0CE6EA8E689}" dt="2023-12-02T04:44:54.604" v="146"/>
          <ac:spMkLst>
            <pc:docMk/>
            <pc:sldMk cId="667391251" sldId="262"/>
            <ac:spMk id="23" creationId="{DBB05BAE-BBD3-4289-899F-A6851503C6B0}"/>
          </ac:spMkLst>
        </pc:spChg>
        <pc:spChg chg="add">
          <ac:chgData name="Chaturvedi, Kabir Sandeep" userId="S::kschatur@iu.edu::1fa7d779-cf56-45cb-aed2-13529661b8e2" providerId="AD" clId="Web-{63287529-C366-D00E-8C99-C0CE6EA8E689}" dt="2023-12-02T04:44:54.604" v="146"/>
          <ac:spMkLst>
            <pc:docMk/>
            <pc:sldMk cId="667391251" sldId="262"/>
            <ac:spMk id="25" creationId="{9874D11C-36F5-4BBE-A490-019A54E953B0}"/>
          </ac:spMkLst>
        </pc:spChg>
        <pc:picChg chg="add">
          <ac:chgData name="Chaturvedi, Kabir Sandeep" userId="S::kschatur@iu.edu::1fa7d779-cf56-45cb-aed2-13529661b8e2" providerId="AD" clId="Web-{63287529-C366-D00E-8C99-C0CE6EA8E689}" dt="2023-12-02T04:44:54.604" v="146"/>
          <ac:picMkLst>
            <pc:docMk/>
            <pc:sldMk cId="667391251" sldId="262"/>
            <ac:picMk id="5" creationId="{4A5F92E0-C9EA-158D-5294-30D292B7C05D}"/>
          </ac:picMkLst>
        </pc:picChg>
        <pc:cxnChg chg="add">
          <ac:chgData name="Chaturvedi, Kabir Sandeep" userId="S::kschatur@iu.edu::1fa7d779-cf56-45cb-aed2-13529661b8e2" providerId="AD" clId="Web-{63287529-C366-D00E-8C99-C0CE6EA8E689}" dt="2023-12-02T04:44:54.604" v="146"/>
          <ac:cxnSpMkLst>
            <pc:docMk/>
            <pc:sldMk cId="667391251" sldId="262"/>
            <ac:cxnSpMk id="9" creationId="{64FA5DFF-7FE6-4855-84E6-DFA78EE978BD}"/>
          </ac:cxnSpMkLst>
        </pc:cxnChg>
        <pc:cxnChg chg="add">
          <ac:chgData name="Chaturvedi, Kabir Sandeep" userId="S::kschatur@iu.edu::1fa7d779-cf56-45cb-aed2-13529661b8e2" providerId="AD" clId="Web-{63287529-C366-D00E-8C99-C0CE6EA8E689}" dt="2023-12-02T04:44:54.604" v="146"/>
          <ac:cxnSpMkLst>
            <pc:docMk/>
            <pc:sldMk cId="667391251" sldId="262"/>
            <ac:cxnSpMk id="11" creationId="{2AFD8CBA-54A3-4363-991B-B9C631BBFA74}"/>
          </ac:cxnSpMkLst>
        </pc:cxnChg>
      </pc:sldChg>
      <pc:sldChg chg="modSp">
        <pc:chgData name="Chaturvedi, Kabir Sandeep" userId="S::kschatur@iu.edu::1fa7d779-cf56-45cb-aed2-13529661b8e2" providerId="AD" clId="Web-{63287529-C366-D00E-8C99-C0CE6EA8E689}" dt="2023-12-02T04:45:19.173" v="150" actId="20577"/>
        <pc:sldMkLst>
          <pc:docMk/>
          <pc:sldMk cId="4090085482" sldId="263"/>
        </pc:sldMkLst>
        <pc:spChg chg="mod">
          <ac:chgData name="Chaturvedi, Kabir Sandeep" userId="S::kschatur@iu.edu::1fa7d779-cf56-45cb-aed2-13529661b8e2" providerId="AD" clId="Web-{63287529-C366-D00E-8C99-C0CE6EA8E689}" dt="2023-12-02T04:45:19.173" v="150" actId="20577"/>
          <ac:spMkLst>
            <pc:docMk/>
            <pc:sldMk cId="4090085482" sldId="263"/>
            <ac:spMk id="3" creationId="{4829C95D-A87D-0885-F5C4-83DCAF73D23A}"/>
          </ac:spMkLst>
        </pc:spChg>
      </pc:sldChg>
      <pc:sldChg chg="addSp modSp new mod setBg">
        <pc:chgData name="Chaturvedi, Kabir Sandeep" userId="S::kschatur@iu.edu::1fa7d779-cf56-45cb-aed2-13529661b8e2" providerId="AD" clId="Web-{63287529-C366-D00E-8C99-C0CE6EA8E689}" dt="2023-12-02T04:34:55.712" v="102"/>
        <pc:sldMkLst>
          <pc:docMk/>
          <pc:sldMk cId="13863130" sldId="264"/>
        </pc:sldMkLst>
        <pc:spChg chg="mod">
          <ac:chgData name="Chaturvedi, Kabir Sandeep" userId="S::kschatur@iu.edu::1fa7d779-cf56-45cb-aed2-13529661b8e2" providerId="AD" clId="Web-{63287529-C366-D00E-8C99-C0CE6EA8E689}" dt="2023-12-02T04:34:55.712" v="102"/>
          <ac:spMkLst>
            <pc:docMk/>
            <pc:sldMk cId="13863130" sldId="264"/>
            <ac:spMk id="2" creationId="{993EAE3C-0F7E-B39B-104C-0986E3441088}"/>
          </ac:spMkLst>
        </pc:spChg>
        <pc:spChg chg="mod ord">
          <ac:chgData name="Chaturvedi, Kabir Sandeep" userId="S::kschatur@iu.edu::1fa7d779-cf56-45cb-aed2-13529661b8e2" providerId="AD" clId="Web-{63287529-C366-D00E-8C99-C0CE6EA8E689}" dt="2023-12-02T04:34:55.712" v="102"/>
          <ac:spMkLst>
            <pc:docMk/>
            <pc:sldMk cId="13863130" sldId="264"/>
            <ac:spMk id="3" creationId="{E2F17C2E-773D-7329-A45C-91EA386C23D9}"/>
          </ac:spMkLst>
        </pc:spChg>
        <pc:spChg chg="add">
          <ac:chgData name="Chaturvedi, Kabir Sandeep" userId="S::kschatur@iu.edu::1fa7d779-cf56-45cb-aed2-13529661b8e2" providerId="AD" clId="Web-{63287529-C366-D00E-8C99-C0CE6EA8E689}" dt="2023-12-02T04:34:55.712" v="102"/>
          <ac:spMkLst>
            <pc:docMk/>
            <pc:sldMk cId="13863130" sldId="264"/>
            <ac:spMk id="9" creationId="{A65AC7D1-EAA9-48F5-B509-60A7F50BF703}"/>
          </ac:spMkLst>
        </pc:spChg>
        <pc:spChg chg="add">
          <ac:chgData name="Chaturvedi, Kabir Sandeep" userId="S::kschatur@iu.edu::1fa7d779-cf56-45cb-aed2-13529661b8e2" providerId="AD" clId="Web-{63287529-C366-D00E-8C99-C0CE6EA8E689}" dt="2023-12-02T04:34:55.712" v="102"/>
          <ac:spMkLst>
            <pc:docMk/>
            <pc:sldMk cId="13863130" sldId="264"/>
            <ac:spMk id="11" creationId="{D6320AF9-619A-4175-865B-5663E1AEF4C5}"/>
          </ac:spMkLst>
        </pc:spChg>
        <pc:spChg chg="add">
          <ac:chgData name="Chaturvedi, Kabir Sandeep" userId="S::kschatur@iu.edu::1fa7d779-cf56-45cb-aed2-13529661b8e2" providerId="AD" clId="Web-{63287529-C366-D00E-8C99-C0CE6EA8E689}" dt="2023-12-02T04:34:55.712" v="102"/>
          <ac:spMkLst>
            <pc:docMk/>
            <pc:sldMk cId="13863130" sldId="264"/>
            <ac:spMk id="17" creationId="{7E018740-5C2B-4A41-AC1A-7E68D1EC1954}"/>
          </ac:spMkLst>
        </pc:spChg>
        <pc:spChg chg="add">
          <ac:chgData name="Chaturvedi, Kabir Sandeep" userId="S::kschatur@iu.edu::1fa7d779-cf56-45cb-aed2-13529661b8e2" providerId="AD" clId="Web-{63287529-C366-D00E-8C99-C0CE6EA8E689}" dt="2023-12-02T04:34:55.712" v="102"/>
          <ac:spMkLst>
            <pc:docMk/>
            <pc:sldMk cId="13863130" sldId="264"/>
            <ac:spMk id="19" creationId="{166F75A4-C475-4941-8EE2-B80A06A2C1BB}"/>
          </ac:spMkLst>
        </pc:spChg>
        <pc:spChg chg="add">
          <ac:chgData name="Chaturvedi, Kabir Sandeep" userId="S::kschatur@iu.edu::1fa7d779-cf56-45cb-aed2-13529661b8e2" providerId="AD" clId="Web-{63287529-C366-D00E-8C99-C0CE6EA8E689}" dt="2023-12-02T04:34:55.712" v="102"/>
          <ac:spMkLst>
            <pc:docMk/>
            <pc:sldMk cId="13863130" sldId="264"/>
            <ac:spMk id="21" creationId="{A032553A-72E8-4B0D-8405-FF9771C9AF05}"/>
          </ac:spMkLst>
        </pc:spChg>
        <pc:spChg chg="add">
          <ac:chgData name="Chaturvedi, Kabir Sandeep" userId="S::kschatur@iu.edu::1fa7d779-cf56-45cb-aed2-13529661b8e2" providerId="AD" clId="Web-{63287529-C366-D00E-8C99-C0CE6EA8E689}" dt="2023-12-02T04:34:55.712" v="102"/>
          <ac:spMkLst>
            <pc:docMk/>
            <pc:sldMk cId="13863130" sldId="264"/>
            <ac:spMk id="23" creationId="{765800AC-C3B9-498E-87BC-29FAE4C76B21}"/>
          </ac:spMkLst>
        </pc:spChg>
        <pc:spChg chg="add">
          <ac:chgData name="Chaturvedi, Kabir Sandeep" userId="S::kschatur@iu.edu::1fa7d779-cf56-45cb-aed2-13529661b8e2" providerId="AD" clId="Web-{63287529-C366-D00E-8C99-C0CE6EA8E689}" dt="2023-12-02T04:34:55.712" v="102"/>
          <ac:spMkLst>
            <pc:docMk/>
            <pc:sldMk cId="13863130" sldId="264"/>
            <ac:spMk id="25" creationId="{1F9D6ACB-2FF4-49F9-978A-E0D5327FC635}"/>
          </ac:spMkLst>
        </pc:spChg>
        <pc:spChg chg="add">
          <ac:chgData name="Chaturvedi, Kabir Sandeep" userId="S::kschatur@iu.edu::1fa7d779-cf56-45cb-aed2-13529661b8e2" providerId="AD" clId="Web-{63287529-C366-D00E-8C99-C0CE6EA8E689}" dt="2023-12-02T04:34:55.712" v="102"/>
          <ac:spMkLst>
            <pc:docMk/>
            <pc:sldMk cId="13863130" sldId="264"/>
            <ac:spMk id="27" creationId="{A5EC319D-0FEA-4B95-A3EA-01E35672C95B}"/>
          </ac:spMkLst>
        </pc:spChg>
        <pc:picChg chg="add mod">
          <ac:chgData name="Chaturvedi, Kabir Sandeep" userId="S::kschatur@iu.edu::1fa7d779-cf56-45cb-aed2-13529661b8e2" providerId="AD" clId="Web-{63287529-C366-D00E-8C99-C0CE6EA8E689}" dt="2023-12-02T04:34:55.712" v="102"/>
          <ac:picMkLst>
            <pc:docMk/>
            <pc:sldMk cId="13863130" sldId="264"/>
            <ac:picMk id="4" creationId="{99563596-669D-992C-7C25-3F64CC9A2913}"/>
          </ac:picMkLst>
        </pc:picChg>
        <pc:cxnChg chg="add">
          <ac:chgData name="Chaturvedi, Kabir Sandeep" userId="S::kschatur@iu.edu::1fa7d779-cf56-45cb-aed2-13529661b8e2" providerId="AD" clId="Web-{63287529-C366-D00E-8C99-C0CE6EA8E689}" dt="2023-12-02T04:34:55.712" v="102"/>
          <ac:cxnSpMkLst>
            <pc:docMk/>
            <pc:sldMk cId="13863130" sldId="264"/>
            <ac:cxnSpMk id="13" creationId="{063B6EC6-D752-4EE7-908B-F8F19E8C7FEA}"/>
          </ac:cxnSpMkLst>
        </pc:cxnChg>
        <pc:cxnChg chg="add">
          <ac:chgData name="Chaturvedi, Kabir Sandeep" userId="S::kschatur@iu.edu::1fa7d779-cf56-45cb-aed2-13529661b8e2" providerId="AD" clId="Web-{63287529-C366-D00E-8C99-C0CE6EA8E689}" dt="2023-12-02T04:34:55.712" v="102"/>
          <ac:cxnSpMkLst>
            <pc:docMk/>
            <pc:sldMk cId="13863130" sldId="264"/>
            <ac:cxnSpMk id="15" creationId="{EFECD4E8-AD3E-4228-82A2-9461958EA94D}"/>
          </ac:cxnSpMkLst>
        </pc:cxnChg>
      </pc:sldChg>
      <pc:sldChg chg="modSp">
        <pc:chgData name="Chaturvedi, Kabir Sandeep" userId="S::kschatur@iu.edu::1fa7d779-cf56-45cb-aed2-13529661b8e2" providerId="AD" clId="Web-{63287529-C366-D00E-8C99-C0CE6EA8E689}" dt="2023-12-02T04:45:27.095" v="151" actId="20577"/>
        <pc:sldMkLst>
          <pc:docMk/>
          <pc:sldMk cId="1582005567" sldId="265"/>
        </pc:sldMkLst>
        <pc:spChg chg="mod">
          <ac:chgData name="Chaturvedi, Kabir Sandeep" userId="S::kschatur@iu.edu::1fa7d779-cf56-45cb-aed2-13529661b8e2" providerId="AD" clId="Web-{63287529-C366-D00E-8C99-C0CE6EA8E689}" dt="2023-12-02T04:45:27.095" v="151" actId="20577"/>
          <ac:spMkLst>
            <pc:docMk/>
            <pc:sldMk cId="1582005567" sldId="265"/>
            <ac:spMk id="3" creationId="{5E7A94BA-C93A-01FF-9878-EBD0DC61EC8E}"/>
          </ac:spMkLst>
        </pc:spChg>
      </pc:sldChg>
      <pc:sldChg chg="addSp delSp modSp new">
        <pc:chgData name="Chaturvedi, Kabir Sandeep" userId="S::kschatur@iu.edu::1fa7d779-cf56-45cb-aed2-13529661b8e2" providerId="AD" clId="Web-{63287529-C366-D00E-8C99-C0CE6EA8E689}" dt="2023-12-02T05:32:35.653" v="191" actId="14100"/>
        <pc:sldMkLst>
          <pc:docMk/>
          <pc:sldMk cId="671146110" sldId="266"/>
        </pc:sldMkLst>
        <pc:spChg chg="mod">
          <ac:chgData name="Chaturvedi, Kabir Sandeep" userId="S::kschatur@iu.edu::1fa7d779-cf56-45cb-aed2-13529661b8e2" providerId="AD" clId="Web-{63287529-C366-D00E-8C99-C0CE6EA8E689}" dt="2023-12-02T04:35:28.088" v="106" actId="20577"/>
          <ac:spMkLst>
            <pc:docMk/>
            <pc:sldMk cId="671146110" sldId="266"/>
            <ac:spMk id="2" creationId="{25FD386A-19A4-F7F1-6877-C771B40777B8}"/>
          </ac:spMkLst>
        </pc:spChg>
        <pc:spChg chg="del">
          <ac:chgData name="Chaturvedi, Kabir Sandeep" userId="S::kschatur@iu.edu::1fa7d779-cf56-45cb-aed2-13529661b8e2" providerId="AD" clId="Web-{63287529-C366-D00E-8C99-C0CE6EA8E689}" dt="2023-12-02T04:35:49.464" v="107"/>
          <ac:spMkLst>
            <pc:docMk/>
            <pc:sldMk cId="671146110" sldId="266"/>
            <ac:spMk id="3" creationId="{A41994CA-A2F8-D490-33DF-89F19DFDA9AF}"/>
          </ac:spMkLst>
        </pc:spChg>
        <pc:spChg chg="add del mod">
          <ac:chgData name="Chaturvedi, Kabir Sandeep" userId="S::kschatur@iu.edu::1fa7d779-cf56-45cb-aed2-13529661b8e2" providerId="AD" clId="Web-{63287529-C366-D00E-8C99-C0CE6EA8E689}" dt="2023-12-02T05:30:02.821" v="160"/>
          <ac:spMkLst>
            <pc:docMk/>
            <pc:sldMk cId="671146110" sldId="266"/>
            <ac:spMk id="4" creationId="{809D8B5C-4662-0690-18D8-8237C398FCBA}"/>
          </ac:spMkLst>
        </pc:spChg>
        <pc:spChg chg="add del mod">
          <ac:chgData name="Chaturvedi, Kabir Sandeep" userId="S::kschatur@iu.edu::1fa7d779-cf56-45cb-aed2-13529661b8e2" providerId="AD" clId="Web-{63287529-C366-D00E-8C99-C0CE6EA8E689}" dt="2023-12-02T04:37:47.483" v="114"/>
          <ac:spMkLst>
            <pc:docMk/>
            <pc:sldMk cId="671146110" sldId="266"/>
            <ac:spMk id="7" creationId="{2E388104-22F7-5973-8A69-08A79429CDCA}"/>
          </ac:spMkLst>
        </pc:spChg>
        <pc:picChg chg="add del mod ord">
          <ac:chgData name="Chaturvedi, Kabir Sandeep" userId="S::kschatur@iu.edu::1fa7d779-cf56-45cb-aed2-13529661b8e2" providerId="AD" clId="Web-{63287529-C366-D00E-8C99-C0CE6EA8E689}" dt="2023-12-02T04:37:36.967" v="113"/>
          <ac:picMkLst>
            <pc:docMk/>
            <pc:sldMk cId="671146110" sldId="266"/>
            <ac:picMk id="4" creationId="{DBBF6F15-9B06-61AB-0EFC-2B834772F14A}"/>
          </ac:picMkLst>
        </pc:picChg>
        <pc:picChg chg="add del mod">
          <ac:chgData name="Chaturvedi, Kabir Sandeep" userId="S::kschatur@iu.edu::1fa7d779-cf56-45cb-aed2-13529661b8e2" providerId="AD" clId="Web-{63287529-C366-D00E-8C99-C0CE6EA8E689}" dt="2023-12-02T05:30:14.947" v="165"/>
          <ac:picMkLst>
            <pc:docMk/>
            <pc:sldMk cId="671146110" sldId="266"/>
            <ac:picMk id="5" creationId="{707984AC-8218-A0BA-1684-2E138F0C06E5}"/>
          </ac:picMkLst>
        </pc:picChg>
        <pc:picChg chg="add mod ord">
          <ac:chgData name="Chaturvedi, Kabir Sandeep" userId="S::kschatur@iu.edu::1fa7d779-cf56-45cb-aed2-13529661b8e2" providerId="AD" clId="Web-{63287529-C366-D00E-8C99-C0CE6EA8E689}" dt="2023-12-02T05:32:35.653" v="191" actId="14100"/>
          <ac:picMkLst>
            <pc:docMk/>
            <pc:sldMk cId="671146110" sldId="266"/>
            <ac:picMk id="6" creationId="{C0E90BBA-3616-049D-47AA-A466C5A08AB2}"/>
          </ac:picMkLst>
        </pc:picChg>
        <pc:picChg chg="add del mod">
          <ac:chgData name="Chaturvedi, Kabir Sandeep" userId="S::kschatur@iu.edu::1fa7d779-cf56-45cb-aed2-13529661b8e2" providerId="AD" clId="Web-{63287529-C366-D00E-8C99-C0CE6EA8E689}" dt="2023-12-02T05:31:39.793" v="177"/>
          <ac:picMkLst>
            <pc:docMk/>
            <pc:sldMk cId="671146110" sldId="266"/>
            <ac:picMk id="7" creationId="{DB1DA9B1-AAD9-3187-BEC0-47953A2F9770}"/>
          </ac:picMkLst>
        </pc:picChg>
        <pc:picChg chg="add del mod ord">
          <ac:chgData name="Chaturvedi, Kabir Sandeep" userId="S::kschatur@iu.edu::1fa7d779-cf56-45cb-aed2-13529661b8e2" providerId="AD" clId="Web-{63287529-C366-D00E-8C99-C0CE6EA8E689}" dt="2023-12-02T05:29:05.367" v="159"/>
          <ac:picMkLst>
            <pc:docMk/>
            <pc:sldMk cId="671146110" sldId="266"/>
            <ac:picMk id="8" creationId="{D5375D00-8273-37D9-417D-866E1289BB12}"/>
          </ac:picMkLst>
        </pc:picChg>
      </pc:sldChg>
      <pc:sldChg chg="modSp">
        <pc:chgData name="Chaturvedi, Kabir Sandeep" userId="S::kschatur@iu.edu::1fa7d779-cf56-45cb-aed2-13529661b8e2" providerId="AD" clId="Web-{63287529-C366-D00E-8C99-C0CE6EA8E689}" dt="2023-12-02T04:45:36.471" v="153" actId="20577"/>
        <pc:sldMkLst>
          <pc:docMk/>
          <pc:sldMk cId="3772296995" sldId="267"/>
        </pc:sldMkLst>
        <pc:spChg chg="mod">
          <ac:chgData name="Chaturvedi, Kabir Sandeep" userId="S::kschatur@iu.edu::1fa7d779-cf56-45cb-aed2-13529661b8e2" providerId="AD" clId="Web-{63287529-C366-D00E-8C99-C0CE6EA8E689}" dt="2023-12-02T04:45:36.471" v="153" actId="20577"/>
          <ac:spMkLst>
            <pc:docMk/>
            <pc:sldMk cId="3772296995" sldId="267"/>
            <ac:spMk id="3" creationId="{E48A89C2-9EB8-DB14-4A94-F7786CD1A8E0}"/>
          </ac:spMkLst>
        </pc:spChg>
      </pc:sldChg>
      <pc:sldChg chg="addSp delSp modSp">
        <pc:chgData name="Chaturvedi, Kabir Sandeep" userId="S::kschatur@iu.edu::1fa7d779-cf56-45cb-aed2-13529661b8e2" providerId="AD" clId="Web-{63287529-C366-D00E-8C99-C0CE6EA8E689}" dt="2023-12-02T04:38:34.375" v="118"/>
        <pc:sldMkLst>
          <pc:docMk/>
          <pc:sldMk cId="2665368345" sldId="268"/>
        </pc:sldMkLst>
        <pc:spChg chg="del">
          <ac:chgData name="Chaturvedi, Kabir Sandeep" userId="S::kschatur@iu.edu::1fa7d779-cf56-45cb-aed2-13529661b8e2" providerId="AD" clId="Web-{63287529-C366-D00E-8C99-C0CE6EA8E689}" dt="2023-12-02T04:38:34.375" v="118"/>
          <ac:spMkLst>
            <pc:docMk/>
            <pc:sldMk cId="2665368345" sldId="268"/>
            <ac:spMk id="3" creationId="{A892A0F0-6E34-CDE8-B4B9-5C69F9A77D84}"/>
          </ac:spMkLst>
        </pc:spChg>
        <pc:picChg chg="add mod ord">
          <ac:chgData name="Chaturvedi, Kabir Sandeep" userId="S::kschatur@iu.edu::1fa7d779-cf56-45cb-aed2-13529661b8e2" providerId="AD" clId="Web-{63287529-C366-D00E-8C99-C0CE6EA8E689}" dt="2023-12-02T04:38:34.375" v="118"/>
          <ac:picMkLst>
            <pc:docMk/>
            <pc:sldMk cId="2665368345" sldId="268"/>
            <ac:picMk id="4" creationId="{A53BE900-9054-571B-6E0A-A3AB905A7AEC}"/>
          </ac:picMkLst>
        </pc:picChg>
      </pc:sldChg>
      <pc:sldChg chg="addSp modSp">
        <pc:chgData name="Chaturvedi, Kabir Sandeep" userId="S::kschatur@iu.edu::1fa7d779-cf56-45cb-aed2-13529661b8e2" providerId="AD" clId="Web-{63287529-C366-D00E-8C99-C0CE6EA8E689}" dt="2023-12-02T04:42:30.413" v="145" actId="14100"/>
        <pc:sldMkLst>
          <pc:docMk/>
          <pc:sldMk cId="2933702267" sldId="269"/>
        </pc:sldMkLst>
        <pc:spChg chg="mod">
          <ac:chgData name="Chaturvedi, Kabir Sandeep" userId="S::kschatur@iu.edu::1fa7d779-cf56-45cb-aed2-13529661b8e2" providerId="AD" clId="Web-{63287529-C366-D00E-8C99-C0CE6EA8E689}" dt="2023-12-02T04:42:24.741" v="143" actId="20577"/>
          <ac:spMkLst>
            <pc:docMk/>
            <pc:sldMk cId="2933702267" sldId="269"/>
            <ac:spMk id="3" creationId="{C1664F31-BC80-443A-9746-5A04DADD5739}"/>
          </ac:spMkLst>
        </pc:spChg>
        <pc:picChg chg="add mod">
          <ac:chgData name="Chaturvedi, Kabir Sandeep" userId="S::kschatur@iu.edu::1fa7d779-cf56-45cb-aed2-13529661b8e2" providerId="AD" clId="Web-{63287529-C366-D00E-8C99-C0CE6EA8E689}" dt="2023-12-02T04:42:30.413" v="145" actId="14100"/>
          <ac:picMkLst>
            <pc:docMk/>
            <pc:sldMk cId="2933702267" sldId="269"/>
            <ac:picMk id="4" creationId="{457192E1-A40B-7D47-85DF-7CAF390FA66B}"/>
          </ac:picMkLst>
        </pc:picChg>
      </pc:sldChg>
      <pc:sldChg chg="addSp modSp new">
        <pc:chgData name="Chaturvedi, Kabir Sandeep" userId="S::kschatur@iu.edu::1fa7d779-cf56-45cb-aed2-13529661b8e2" providerId="AD" clId="Web-{63287529-C366-D00E-8C99-C0CE6EA8E689}" dt="2023-12-02T04:41:22.583" v="136"/>
        <pc:sldMkLst>
          <pc:docMk/>
          <pc:sldMk cId="1021241380" sldId="270"/>
        </pc:sldMkLst>
        <pc:spChg chg="mod">
          <ac:chgData name="Chaturvedi, Kabir Sandeep" userId="S::kschatur@iu.edu::1fa7d779-cf56-45cb-aed2-13529661b8e2" providerId="AD" clId="Web-{63287529-C366-D00E-8C99-C0CE6EA8E689}" dt="2023-12-02T04:39:46.471" v="123" actId="20577"/>
          <ac:spMkLst>
            <pc:docMk/>
            <pc:sldMk cId="1021241380" sldId="270"/>
            <ac:spMk id="2" creationId="{30FBE9F5-7AE4-1776-1749-87C0DE868A38}"/>
          </ac:spMkLst>
        </pc:spChg>
        <pc:spChg chg="mod">
          <ac:chgData name="Chaturvedi, Kabir Sandeep" userId="S::kschatur@iu.edu::1fa7d779-cf56-45cb-aed2-13529661b8e2" providerId="AD" clId="Web-{63287529-C366-D00E-8C99-C0CE6EA8E689}" dt="2023-12-02T04:39:58.783" v="128" actId="14100"/>
          <ac:spMkLst>
            <pc:docMk/>
            <pc:sldMk cId="1021241380" sldId="270"/>
            <ac:spMk id="3" creationId="{A34F0B81-ABCC-7B5A-915F-6709319B268D}"/>
          </ac:spMkLst>
        </pc:spChg>
        <pc:picChg chg="add mod">
          <ac:chgData name="Chaturvedi, Kabir Sandeep" userId="S::kschatur@iu.edu::1fa7d779-cf56-45cb-aed2-13529661b8e2" providerId="AD" clId="Web-{63287529-C366-D00E-8C99-C0CE6EA8E689}" dt="2023-12-02T04:41:22.583" v="136"/>
          <ac:picMkLst>
            <pc:docMk/>
            <pc:sldMk cId="1021241380" sldId="270"/>
            <ac:picMk id="4" creationId="{E6FEF346-51EB-B1B0-C389-212091575A9B}"/>
          </ac:picMkLst>
        </pc:picChg>
      </pc:sldChg>
      <pc:sldChg chg="new del">
        <pc:chgData name="Chaturvedi, Kabir Sandeep" userId="S::kschatur@iu.edu::1fa7d779-cf56-45cb-aed2-13529661b8e2" providerId="AD" clId="Web-{63287529-C366-D00E-8C99-C0CE6EA8E689}" dt="2023-12-02T05:28:54.617" v="158"/>
        <pc:sldMkLst>
          <pc:docMk/>
          <pc:sldMk cId="2058348130" sldId="271"/>
        </pc:sldMkLst>
      </pc:sldChg>
      <pc:sldChg chg="addSp delSp modSp new mod setBg">
        <pc:chgData name="Chaturvedi, Kabir Sandeep" userId="S::kschatur@iu.edu::1fa7d779-cf56-45cb-aed2-13529661b8e2" providerId="AD" clId="Web-{63287529-C366-D00E-8C99-C0CE6EA8E689}" dt="2023-12-02T05:32:19.028" v="186" actId="14100"/>
        <pc:sldMkLst>
          <pc:docMk/>
          <pc:sldMk cId="2569975993" sldId="271"/>
        </pc:sldMkLst>
        <pc:spChg chg="add del">
          <ac:chgData name="Chaturvedi, Kabir Sandeep" userId="S::kschatur@iu.edu::1fa7d779-cf56-45cb-aed2-13529661b8e2" providerId="AD" clId="Web-{63287529-C366-D00E-8C99-C0CE6EA8E689}" dt="2023-12-02T05:32:07.168" v="183"/>
          <ac:spMkLst>
            <pc:docMk/>
            <pc:sldMk cId="2569975993" sldId="271"/>
            <ac:spMk id="2" creationId="{54792CF6-DB47-D509-D540-0CAB0559F4D8}"/>
          </ac:spMkLst>
        </pc:spChg>
        <pc:spChg chg="del mod">
          <ac:chgData name="Chaturvedi, Kabir Sandeep" userId="S::kschatur@iu.edu::1fa7d779-cf56-45cb-aed2-13529661b8e2" providerId="AD" clId="Web-{63287529-C366-D00E-8C99-C0CE6EA8E689}" dt="2023-12-02T05:31:43.465" v="178"/>
          <ac:spMkLst>
            <pc:docMk/>
            <pc:sldMk cId="2569975993" sldId="271"/>
            <ac:spMk id="3" creationId="{4D224B1B-4FC0-2E4B-01D2-E7F6745916C4}"/>
          </ac:spMkLst>
        </pc:spChg>
        <pc:spChg chg="add del">
          <ac:chgData name="Chaturvedi, Kabir Sandeep" userId="S::kschatur@iu.edu::1fa7d779-cf56-45cb-aed2-13529661b8e2" providerId="AD" clId="Web-{63287529-C366-D00E-8C99-C0CE6EA8E689}" dt="2023-12-02T05:32:07.153" v="182"/>
          <ac:spMkLst>
            <pc:docMk/>
            <pc:sldMk cId="2569975993" sldId="271"/>
            <ac:spMk id="21" creationId="{21029ED5-F105-4DD2-99C8-1E4422817978}"/>
          </ac:spMkLst>
        </pc:spChg>
        <pc:spChg chg="add del">
          <ac:chgData name="Chaturvedi, Kabir Sandeep" userId="S::kschatur@iu.edu::1fa7d779-cf56-45cb-aed2-13529661b8e2" providerId="AD" clId="Web-{63287529-C366-D00E-8C99-C0CE6EA8E689}" dt="2023-12-02T05:32:07.153" v="182"/>
          <ac:spMkLst>
            <pc:docMk/>
            <pc:sldMk cId="2569975993" sldId="271"/>
            <ac:spMk id="34" creationId="{5C9652B3-A450-4ED6-8FBF-F536BA60B4D8}"/>
          </ac:spMkLst>
        </pc:spChg>
        <pc:spChg chg="add">
          <ac:chgData name="Chaturvedi, Kabir Sandeep" userId="S::kschatur@iu.edu::1fa7d779-cf56-45cb-aed2-13529661b8e2" providerId="AD" clId="Web-{63287529-C366-D00E-8C99-C0CE6EA8E689}" dt="2023-12-02T05:32:07.168" v="183"/>
          <ac:spMkLst>
            <pc:docMk/>
            <pc:sldMk cId="2569975993" sldId="271"/>
            <ac:spMk id="37" creationId="{03E8462A-FEBA-4848-81CC-3F8DA3E477BE}"/>
          </ac:spMkLst>
        </pc:spChg>
        <pc:spChg chg="add">
          <ac:chgData name="Chaturvedi, Kabir Sandeep" userId="S::kschatur@iu.edu::1fa7d779-cf56-45cb-aed2-13529661b8e2" providerId="AD" clId="Web-{63287529-C366-D00E-8C99-C0CE6EA8E689}" dt="2023-12-02T05:32:07.168" v="183"/>
          <ac:spMkLst>
            <pc:docMk/>
            <pc:sldMk cId="2569975993" sldId="271"/>
            <ac:spMk id="39" creationId="{7941F9B1-B01B-4A84-89D9-B169AEB4E456}"/>
          </ac:spMkLst>
        </pc:spChg>
        <pc:grpChg chg="add del">
          <ac:chgData name="Chaturvedi, Kabir Sandeep" userId="S::kschatur@iu.edu::1fa7d779-cf56-45cb-aed2-13529661b8e2" providerId="AD" clId="Web-{63287529-C366-D00E-8C99-C0CE6EA8E689}" dt="2023-12-02T05:32:07.153" v="182"/>
          <ac:grpSpMkLst>
            <pc:docMk/>
            <pc:sldMk cId="2569975993" sldId="271"/>
            <ac:grpSpMk id="9" creationId="{DDE8DE2B-61C1-46D5-BEB8-521321C182C4}"/>
          </ac:grpSpMkLst>
        </pc:grpChg>
        <pc:grpChg chg="add del">
          <ac:chgData name="Chaturvedi, Kabir Sandeep" userId="S::kschatur@iu.edu::1fa7d779-cf56-45cb-aed2-13529661b8e2" providerId="AD" clId="Web-{63287529-C366-D00E-8C99-C0CE6EA8E689}" dt="2023-12-02T05:32:07.153" v="182"/>
          <ac:grpSpMkLst>
            <pc:docMk/>
            <pc:sldMk cId="2569975993" sldId="271"/>
            <ac:grpSpMk id="23" creationId="{2D621E68-BF28-4A1C-B1A2-4E55E139E79A}"/>
          </ac:grpSpMkLst>
        </pc:grpChg>
        <pc:grpChg chg="add">
          <ac:chgData name="Chaturvedi, Kabir Sandeep" userId="S::kschatur@iu.edu::1fa7d779-cf56-45cb-aed2-13529661b8e2" providerId="AD" clId="Web-{63287529-C366-D00E-8C99-C0CE6EA8E689}" dt="2023-12-02T05:32:07.168" v="183"/>
          <ac:grpSpMkLst>
            <pc:docMk/>
            <pc:sldMk cId="2569975993" sldId="271"/>
            <ac:grpSpMk id="36" creationId="{609316A9-990D-4EC3-A671-70EE5C1493A4}"/>
          </ac:grpSpMkLst>
        </pc:grpChg>
        <pc:grpChg chg="add">
          <ac:chgData name="Chaturvedi, Kabir Sandeep" userId="S::kschatur@iu.edu::1fa7d779-cf56-45cb-aed2-13529661b8e2" providerId="AD" clId="Web-{63287529-C366-D00E-8C99-C0CE6EA8E689}" dt="2023-12-02T05:32:07.168" v="183"/>
          <ac:grpSpMkLst>
            <pc:docMk/>
            <pc:sldMk cId="2569975993" sldId="271"/>
            <ac:grpSpMk id="38" creationId="{2109F83F-40FE-4DB3-84CC-09FB3340D06D}"/>
          </ac:grpSpMkLst>
        </pc:grpChg>
        <pc:picChg chg="add mod ord">
          <ac:chgData name="Chaturvedi, Kabir Sandeep" userId="S::kschatur@iu.edu::1fa7d779-cf56-45cb-aed2-13529661b8e2" providerId="AD" clId="Web-{63287529-C366-D00E-8C99-C0CE6EA8E689}" dt="2023-12-02T05:32:19.028" v="186" actId="14100"/>
          <ac:picMkLst>
            <pc:docMk/>
            <pc:sldMk cId="2569975993" sldId="271"/>
            <ac:picMk id="4" creationId="{7A1F09BD-278F-A981-58B0-75A0D87CFB3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BDBF-3DFC-544B-9830-BC9D05CBB099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4876-4224-6845-B585-62B85983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0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BDBF-3DFC-544B-9830-BC9D05CBB099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4876-4224-6845-B585-62B85983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5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BDBF-3DFC-544B-9830-BC9D05CBB099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4876-4224-6845-B585-62B85983900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8298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BDBF-3DFC-544B-9830-BC9D05CBB099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4876-4224-6845-B585-62B85983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21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BDBF-3DFC-544B-9830-BC9D05CBB099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4876-4224-6845-B585-62B85983900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0856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BDBF-3DFC-544B-9830-BC9D05CBB099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4876-4224-6845-B585-62B85983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90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BDBF-3DFC-544B-9830-BC9D05CBB099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4876-4224-6845-B585-62B85983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91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BDBF-3DFC-544B-9830-BC9D05CBB099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4876-4224-6845-B585-62B85983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1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BDBF-3DFC-544B-9830-BC9D05CBB099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4876-4224-6845-B585-62B85983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BDBF-3DFC-544B-9830-BC9D05CBB099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4876-4224-6845-B585-62B85983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8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BDBF-3DFC-544B-9830-BC9D05CBB099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4876-4224-6845-B585-62B85983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3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BDBF-3DFC-544B-9830-BC9D05CBB099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4876-4224-6845-B585-62B85983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6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BDBF-3DFC-544B-9830-BC9D05CBB099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4876-4224-6845-B585-62B85983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5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BDBF-3DFC-544B-9830-BC9D05CBB099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4876-4224-6845-B585-62B85983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8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BDBF-3DFC-544B-9830-BC9D05CBB099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4876-4224-6845-B585-62B85983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8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BDBF-3DFC-544B-9830-BC9D05CBB099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4876-4224-6845-B585-62B85983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6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EBDBF-3DFC-544B-9830-BC9D05CBB099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464876-4224-6845-B585-62B85983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8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AFAFD-704D-7049-D89A-BAB0F5D64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4" y="609600"/>
            <a:ext cx="3843375" cy="5175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Spotify playlist recommendation system</a:t>
            </a:r>
            <a:endParaRPr lang="en-US" sz="3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72F64-756A-B1C2-40C0-F15631BE6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6084" y="609601"/>
            <a:ext cx="5511296" cy="5175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Wingdings 3" charset="2"/>
              <a:buChar char=""/>
            </a:pPr>
            <a:r>
              <a:rPr lang="en-US" sz="2400" b="1">
                <a:solidFill>
                  <a:srgbClr val="FFFFFF"/>
                </a:solidFill>
              </a:rPr>
              <a:t>ADITYA AGARKHED</a:t>
            </a:r>
          </a:p>
          <a:p>
            <a:pPr algn="l">
              <a:buFont typeface="Wingdings 3" charset="2"/>
              <a:buChar char=""/>
            </a:pPr>
            <a:r>
              <a:rPr lang="en-US" sz="2400" b="1">
                <a:solidFill>
                  <a:srgbClr val="FFFFFF"/>
                </a:solidFill>
              </a:rPr>
              <a:t>KABIR CHATURVEDI</a:t>
            </a:r>
          </a:p>
          <a:p>
            <a:pPr algn="l">
              <a:buFont typeface="Wingdings 3" charset="2"/>
              <a:buChar char=""/>
            </a:pPr>
            <a:r>
              <a:rPr lang="en-US" sz="2400" b="1">
                <a:solidFill>
                  <a:srgbClr val="FFFFFF"/>
                </a:solidFill>
              </a:rPr>
              <a:t>VINAY SHIROLE</a:t>
            </a:r>
          </a:p>
          <a:p>
            <a:pPr algn="l">
              <a:buFont typeface="Wingdings 3" charset="2"/>
              <a:buChar char=""/>
            </a:pPr>
            <a:endParaRPr lang="en-US" sz="2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891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E9F5-7AE4-1776-1749-87C0DE868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FILTERING THE DATA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F0B81-ABCC-7B5A-915F-6709319B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360216" cy="10628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Keeping only those artists who have appeared more than 50 times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FEF346-51EB-B1B0-C389-212091575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19" y="3118946"/>
            <a:ext cx="9975011" cy="313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41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88B08-B30A-7A62-D366-0E805D61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MAKING THE RECOMMENDATION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64F31-BC80-443A-9746-5A04DADD5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015159" cy="32625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1) Data Preparation:</a:t>
            </a:r>
            <a:endParaRPr lang="en-US"/>
          </a:p>
          <a:p>
            <a:r>
              <a:rPr lang="en-US" b="1" err="1">
                <a:ea typeface="+mn-lt"/>
                <a:cs typeface="+mn-lt"/>
              </a:rPr>
              <a:t>i</a:t>
            </a:r>
            <a:r>
              <a:rPr lang="en-US" b="1">
                <a:ea typeface="+mn-lt"/>
                <a:cs typeface="+mn-lt"/>
              </a:rPr>
              <a:t>) </a:t>
            </a:r>
            <a:r>
              <a:rPr lang="en-US">
                <a:ea typeface="+mn-lt"/>
                <a:cs typeface="+mn-lt"/>
              </a:rPr>
              <a:t>Convert user-provided artist data into a </a:t>
            </a:r>
            <a:r>
              <a:rPr lang="en-US" err="1">
                <a:ea typeface="+mn-lt"/>
                <a:cs typeface="+mn-lt"/>
              </a:rPr>
              <a:t>DataFrame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ii) </a:t>
            </a:r>
            <a:r>
              <a:rPr lang="en-US">
                <a:ea typeface="+mn-lt"/>
                <a:cs typeface="+mn-lt"/>
              </a:rPr>
              <a:t>Associate artists with unique IDs and create </a:t>
            </a:r>
            <a:r>
              <a:rPr lang="en-US" b="1" err="1">
                <a:ea typeface="+mn-lt"/>
                <a:cs typeface="+mn-lt"/>
              </a:rPr>
              <a:t>inputArtist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2) Recommendation System: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Implement user-based collaborative filtering.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Generate personalized artist recommendations based on user preferences.</a:t>
            </a:r>
            <a:endParaRPr lang="en-US"/>
          </a:p>
          <a:p>
            <a:endParaRPr lang="en-US"/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457192E1-A40B-7D47-85DF-7CAF390FA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117" y="4793523"/>
            <a:ext cx="6452558" cy="176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02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ound wave pattern on pixilated monitor">
            <a:extLst>
              <a:ext uri="{FF2B5EF4-FFF2-40B4-BE49-F238E27FC236}">
                <a16:creationId xmlns:a16="http://schemas.microsoft.com/office/drawing/2014/main" id="{4A5F92E0-C9EA-158D-5294-30D292B7C0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58" r="15747" b="-4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CBA3A4-DDD0-562D-9AFD-58FCDEDF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MODEL BUILDING</a:t>
            </a:r>
            <a:endParaRPr lang="en-US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A7D96-4058-A45F-C9A2-C66DDB3E6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613122" cy="39814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/>
              <a:t>Two main types:</a:t>
            </a:r>
          </a:p>
          <a:p>
            <a:r>
              <a:rPr lang="en-US" sz="2400" b="1"/>
              <a:t>Content Based Filtering</a:t>
            </a:r>
          </a:p>
          <a:p>
            <a:r>
              <a:rPr lang="en-US" sz="2400" b="1"/>
              <a:t>Collaborative Filtering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91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07E69F-9F64-6B87-D897-DD7171262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Brief explaination</a:t>
            </a:r>
          </a:p>
        </p:txBody>
      </p:sp>
      <p:pic>
        <p:nvPicPr>
          <p:cNvPr id="5" name="Content Placeholder 4" descr="A comparison of a diagram of two people&#10;&#10;Description automatically generated">
            <a:extLst>
              <a:ext uri="{FF2B5EF4-FFF2-40B4-BE49-F238E27FC236}">
                <a16:creationId xmlns:a16="http://schemas.microsoft.com/office/drawing/2014/main" id="{73BC96FB-3BF5-2AFE-601B-F8E6F2161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435" b="-2"/>
          <a:stretch/>
        </p:blipFill>
        <p:spPr>
          <a:xfrm>
            <a:off x="2825399" y="934222"/>
            <a:ext cx="4609171" cy="3299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0A347A-6A24-EC83-2DC7-720277EB9BA4}"/>
              </a:ext>
            </a:extLst>
          </p:cNvPr>
          <p:cNvSpPr txBox="1"/>
          <p:nvPr/>
        </p:nvSpPr>
        <p:spPr>
          <a:xfrm>
            <a:off x="7030995" y="-1729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05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3736-BC9E-D590-A3C9-3609B140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</a:t>
            </a:r>
            <a:r>
              <a:rPr lang="en-US" b="1">
                <a:solidFill>
                  <a:srgbClr val="F1C024"/>
                </a:solidFill>
                <a:ea typeface="+mj-lt"/>
                <a:cs typeface="+mj-lt"/>
              </a:rPr>
              <a:t> </a:t>
            </a:r>
            <a:r>
              <a:rPr lang="en-US"/>
              <a:t>FINAL 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A89C2-9EB8-DB14-4A94-F7786CD1A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rgbClr val="404040"/>
                </a:solidFill>
                <a:ea typeface="+mn-lt"/>
                <a:cs typeface="+mn-lt"/>
              </a:rPr>
              <a:t>Built a function to suggest similar songs based on selected distance methods.</a:t>
            </a:r>
            <a:endParaRPr lang="en-US" sz="2000">
              <a:solidFill>
                <a:srgbClr val="404040"/>
              </a:solidFill>
            </a:endParaRPr>
          </a:p>
          <a:p>
            <a:r>
              <a:rPr lang="en-US" sz="2000">
                <a:solidFill>
                  <a:srgbClr val="404040"/>
                </a:solidFill>
                <a:ea typeface="+mn-lt"/>
                <a:cs typeface="+mn-lt"/>
              </a:rPr>
              <a:t>Inputs: </a:t>
            </a:r>
            <a:r>
              <a:rPr lang="en-US" sz="2000" err="1">
                <a:solidFill>
                  <a:srgbClr val="404040"/>
                </a:solidFill>
                <a:ea typeface="+mn-lt"/>
                <a:cs typeface="+mn-lt"/>
              </a:rPr>
              <a:t>song_id</a:t>
            </a:r>
            <a:r>
              <a:rPr lang="en-US" sz="2000">
                <a:solidFill>
                  <a:srgbClr val="404040"/>
                </a:solidFill>
                <a:ea typeface="+mn-lt"/>
                <a:cs typeface="+mn-lt"/>
              </a:rPr>
              <a:t> and N, Outputs: Top N song recommendations with names.</a:t>
            </a:r>
            <a:endParaRPr lang="en-US" sz="2000"/>
          </a:p>
          <a:p>
            <a:r>
              <a:rPr lang="en-US" sz="2000">
                <a:solidFill>
                  <a:srgbClr val="404040"/>
                </a:solidFill>
                <a:ea typeface="+mn-lt"/>
                <a:cs typeface="+mn-lt"/>
              </a:rPr>
              <a:t>Then we call on the function and store the recommended song names in the variable ‘</a:t>
            </a:r>
            <a:r>
              <a:rPr lang="en-US" sz="2000" err="1">
                <a:solidFill>
                  <a:srgbClr val="404040"/>
                </a:solidFill>
                <a:ea typeface="+mn-lt"/>
                <a:cs typeface="+mn-lt"/>
              </a:rPr>
              <a:t>SongName</a:t>
            </a:r>
            <a:r>
              <a:rPr lang="en-US" sz="2000">
                <a:solidFill>
                  <a:srgbClr val="404040"/>
                </a:solidFill>
                <a:ea typeface="+mn-lt"/>
                <a:cs typeface="+mn-lt"/>
              </a:rPr>
              <a:t>’.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72296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8CA7-1B29-AF8B-6022-E0D896AA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FINAL PREDICTIONS</a:t>
            </a: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53BE900-9054-571B-6E0A-A3AB905A7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371" y="2160589"/>
            <a:ext cx="7132593" cy="3880773"/>
          </a:xfrm>
        </p:spPr>
      </p:pic>
    </p:spTree>
    <p:extLst>
      <p:ext uri="{BB962C8B-B14F-4D97-AF65-F5344CB8AC3E}">
        <p14:creationId xmlns:p14="http://schemas.microsoft.com/office/powerpoint/2010/main" val="2665368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B2E99-E089-4211-47E6-E3C4022D7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E2AA5-25C5-D64D-9793-0D3E37CFC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9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007BCE20-A1B3-22D7-BE17-691B6749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28" r="4476" b="-4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1C84F0-1134-C118-EDB2-DDEA2B8D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931CB-0407-0C2F-C586-99053C257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en-US"/>
              <a:t>Objective: To create a sophisticated music recommendation system</a:t>
            </a:r>
          </a:p>
          <a:p>
            <a:r>
              <a:rPr lang="en-US"/>
              <a:t>Process: Utilizing Spotify's rich dataset to predict user preferences</a:t>
            </a:r>
          </a:p>
          <a:p>
            <a:r>
              <a:rPr lang="en-US"/>
              <a:t>Goal : Leveraging techniques to predict user preferences and suggest songs they might enjoy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1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83D8AB-A715-CEAA-E530-08ED2F2F7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WHY THIS TOPIC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Content Placeholder 3" descr="A green circle with black lines in it&#10;&#10;Description automatically generated">
            <a:extLst>
              <a:ext uri="{FF2B5EF4-FFF2-40B4-BE49-F238E27FC236}">
                <a16:creationId xmlns:a16="http://schemas.microsoft.com/office/drawing/2014/main" id="{5ED62257-422A-35BC-60C7-B9B2F64F7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7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B72E1-D38C-E7E0-384C-DA1D8F5AE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33" y="-51759"/>
            <a:ext cx="6539234" cy="1637101"/>
          </a:xfrm>
        </p:spPr>
        <p:txBody>
          <a:bodyPr anchor="ctr">
            <a:normAutofit/>
          </a:bodyPr>
          <a:lstStyle/>
          <a:p>
            <a:r>
              <a:rPr lang="en-US" b="1">
                <a:ea typeface="+mj-lt"/>
                <a:cs typeface="+mj-lt"/>
              </a:rPr>
              <a:t>ABOUT THE DATA</a:t>
            </a:r>
            <a:endParaRPr lang="en-US">
              <a:ea typeface="+mj-lt"/>
              <a:cs typeface="+mj-lt"/>
            </a:endParaRPr>
          </a:p>
        </p:txBody>
      </p:sp>
      <p:pic>
        <p:nvPicPr>
          <p:cNvPr id="4" name="Content Placeholder 3" descr="A black and white text on a gray background&#10;&#10;Description automatically generated">
            <a:extLst>
              <a:ext uri="{FF2B5EF4-FFF2-40B4-BE49-F238E27FC236}">
                <a16:creationId xmlns:a16="http://schemas.microsoft.com/office/drawing/2014/main" id="{26CA0BA6-28B6-BD3E-BA9A-86E9A4AA5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205" y="1095469"/>
            <a:ext cx="6535407" cy="2169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D76537-78B2-A0EA-116A-13EECF41C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433" y="3323630"/>
            <a:ext cx="8469161" cy="330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09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244CD-119D-06FE-4D58-AD3695FD0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DATA PREPROCESSING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05A21-53E6-C7D3-97F0-3D4F4ED5C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Used lambda function to remove brackets from ‘artists’ column</a:t>
            </a:r>
            <a:endParaRPr lang="en-US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Got rid of NA values and calculated </a:t>
            </a:r>
            <a:r>
              <a:rPr lang="en-US" b="1" err="1">
                <a:ea typeface="+mn-lt"/>
                <a:cs typeface="+mn-lt"/>
              </a:rPr>
              <a:t>pearson</a:t>
            </a:r>
            <a:r>
              <a:rPr lang="en-US" b="1">
                <a:ea typeface="+mn-lt"/>
                <a:cs typeface="+mn-lt"/>
              </a:rPr>
              <a:t> coefficient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858A71-313F-D0A5-6159-C74C54874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57" y="3687521"/>
            <a:ext cx="11441501" cy="143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45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9A71-073A-E8A6-D9DD-F04D9AD9E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DATA CLEANING &amp; PRE-PROCESSING</a:t>
            </a:r>
            <a:endParaRPr lang="en-US">
              <a:ea typeface="+mj-lt"/>
              <a:cs typeface="+mj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3302A6-36C6-90EF-AF39-45BEDA562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6019" y="1930552"/>
            <a:ext cx="3811712" cy="46859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CF48E6-D89B-F513-0109-5B99C561426B}"/>
              </a:ext>
            </a:extLst>
          </p:cNvPr>
          <p:cNvSpPr txBox="1"/>
          <p:nvPr/>
        </p:nvSpPr>
        <p:spPr>
          <a:xfrm>
            <a:off x="303362" y="1935192"/>
            <a:ext cx="323203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CHECKING FOR NULL VALUES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47810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EAE3C-0F7E-B39B-104C-0986E344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  <a:ea typeface="+mj-lt"/>
                <a:cs typeface="+mj-lt"/>
              </a:rPr>
              <a:t>FEATURE ENGINEERING</a:t>
            </a:r>
            <a:endParaRPr lang="en-US">
              <a:solidFill>
                <a:srgbClr val="FFFFFF"/>
              </a:solidFill>
              <a:ea typeface="+mj-lt"/>
              <a:cs typeface="+mj-lt"/>
            </a:endParaRPr>
          </a:p>
        </p:txBody>
      </p:sp>
      <p:pic>
        <p:nvPicPr>
          <p:cNvPr id="4" name="Picture 3" descr="A phone with earphones on it&#10;&#10;Description automatically generated">
            <a:extLst>
              <a:ext uri="{FF2B5EF4-FFF2-40B4-BE49-F238E27FC236}">
                <a16:creationId xmlns:a16="http://schemas.microsoft.com/office/drawing/2014/main" id="{99563596-669D-992C-7C25-3F64CC9A2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17C2E-773D-7329-A45C-91EA386C2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PCA AND T-SNE USED</a:t>
            </a:r>
            <a:endParaRPr lang="en-US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Why were they chosen?</a:t>
            </a:r>
            <a:endParaRPr lang="en-US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386A-19A4-F7F1-6877-C771B4077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DATA VISUALIZATION:</a:t>
            </a:r>
            <a:endParaRPr lang="en-US">
              <a:ea typeface="+mj-lt"/>
              <a:cs typeface="+mj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E90BBA-3616-049D-47AA-A466C5A08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887" y="1850763"/>
            <a:ext cx="12104744" cy="3998927"/>
          </a:xfrm>
        </p:spPr>
      </p:pic>
    </p:spTree>
    <p:extLst>
      <p:ext uri="{BB962C8B-B14F-4D97-AF65-F5344CB8AC3E}">
        <p14:creationId xmlns:p14="http://schemas.microsoft.com/office/powerpoint/2010/main" val="671146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1F09BD-278F-A981-58B0-75A0D87CF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045" y="1341181"/>
            <a:ext cx="11206466" cy="38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759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{C34D17AB-8DB5-DC4A-9BC6-9F575C90C7EF}tf10001060</Template>
  <TotalTime>0</TotalTime>
  <Words>227</Words>
  <Application>Microsoft Macintosh PowerPoint</Application>
  <PresentationFormat>Widescreen</PresentationFormat>
  <Paragraphs>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Spotify playlist recommendation system</vt:lpstr>
      <vt:lpstr>INTRODUCTION</vt:lpstr>
      <vt:lpstr>WHY THIS TOPIC</vt:lpstr>
      <vt:lpstr>ABOUT THE DATA</vt:lpstr>
      <vt:lpstr>DATA PREPROCESSING</vt:lpstr>
      <vt:lpstr>DATA CLEANING &amp; PRE-PROCESSING</vt:lpstr>
      <vt:lpstr>FEATURE ENGINEERING</vt:lpstr>
      <vt:lpstr>DATA VISUALIZATION:</vt:lpstr>
      <vt:lpstr>PowerPoint Presentation</vt:lpstr>
      <vt:lpstr>FILTERING THE DATA</vt:lpstr>
      <vt:lpstr>MAKING THE RECOMMENDATION SYSTEM</vt:lpstr>
      <vt:lpstr>MODEL BUILDING </vt:lpstr>
      <vt:lpstr>Brief explaination</vt:lpstr>
      <vt:lpstr>CREATING FINAL FUNCTION:</vt:lpstr>
      <vt:lpstr>MAKING FINAL PREDICTIONS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playlist recommendation system</dc:title>
  <dc:creator>Shirole, Vinay Navnath</dc:creator>
  <cp:lastModifiedBy>Shirole, Vinay Navnath</cp:lastModifiedBy>
  <cp:revision>1</cp:revision>
  <dcterms:created xsi:type="dcterms:W3CDTF">2023-12-02T03:55:26Z</dcterms:created>
  <dcterms:modified xsi:type="dcterms:W3CDTF">2023-12-11T18:18:07Z</dcterms:modified>
</cp:coreProperties>
</file>