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6" r:id="rId12"/>
    <p:sldId id="267" r:id="rId13"/>
    <p:sldId id="268" r:id="rId14"/>
    <p:sldId id="269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3469-F03B-86E8-E91B-EDB0AE681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6EFD1-D392-F893-7AB1-D1B11A045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5C726-AD42-D4AF-CEBA-950668F5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9DDF-102E-4D0E-9183-C4EC8D724178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EEF6B-2E66-0E98-A3D9-452A04E5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94B8-7936-6B40-CBA6-9D3F5BB9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5637-39E5-4901-B1CB-347811C8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1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7739-1AA0-2800-ABE7-6FC0754E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4572F-47A3-7286-D33F-3B78F60B7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99C37-DC63-9BCB-6A47-53065BD4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9DDF-102E-4D0E-9183-C4EC8D724178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37315-7538-B9C7-2CDC-D122158C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E2CFC-44BA-4647-A4D5-D94A381D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5637-39E5-4901-B1CB-347811C8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8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A4C52-4679-DFB9-6723-1C21CD006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F4D8B-4A3B-665A-1E14-A1C3F2329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202A1-AA2F-ABFA-080B-E9382AF8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9DDF-102E-4D0E-9183-C4EC8D724178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B4459-A634-91D7-2B40-C9C590FF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1673F-471A-DF07-2F94-A8EC9DA5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5637-39E5-4901-B1CB-347811C8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3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0A48-393D-2913-7841-C3CFACC6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00AAB-AABF-1F48-EFFE-766511A96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0A954-D976-5751-8351-50B38A73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9DDF-102E-4D0E-9183-C4EC8D724178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E3768-819B-3D1F-8B9B-6A53EF02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34D46-F95B-FB20-76E5-7558DFF0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5637-39E5-4901-B1CB-347811C8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4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D77D-F259-7C94-FB73-395FC3C9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2717B-6000-0AB0-2307-AD4C1A87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3E314-15AA-6194-EA35-9E6FD773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9DDF-102E-4D0E-9183-C4EC8D724178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70C32-7574-E47C-1316-140517A1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0C8CA-9C57-4F4D-AAD5-B5B1AFEE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5637-39E5-4901-B1CB-347811C8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5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17B0-261B-03A0-8860-721E0F0D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84348-A4F1-034A-BDD1-7149FA920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0F314-1168-D2C6-5474-42C4530FD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B688D-862D-0ED7-A00E-34876E65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9DDF-102E-4D0E-9183-C4EC8D724178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B0D13-9CBE-9358-9985-CD61F20A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525A1-FF21-8331-0405-56E26D42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5637-39E5-4901-B1CB-347811C8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2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454C-D08F-AC9C-711A-C664DB87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D2B03-7A70-EE1A-5F32-B4C9A483A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F764D-FA27-4A83-1185-312A22052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2D12D-C46A-B843-0D78-9E3243866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8602F-C83F-FBCE-BD44-6CEF5333E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D1492-0ED5-64D1-F89E-4A0F1716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9DDF-102E-4D0E-9183-C4EC8D724178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03C34-ACB1-5348-5BD0-9DCF9A88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09673-56AC-9A19-DDC9-D40D1DF4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5637-39E5-4901-B1CB-347811C8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CC1A-FB21-F47A-1384-08850B19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2856F-25EE-3DF2-82CC-B6EB81D0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9DDF-102E-4D0E-9183-C4EC8D724178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44705-CA3C-9EA2-52A4-94F26469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D195A-72EE-5886-3D3E-BC6E3837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5637-39E5-4901-B1CB-347811C8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2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0BCA7-FBD6-B671-937F-ABFF549E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9DDF-102E-4D0E-9183-C4EC8D724178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D9FF2-ED6A-533E-7739-D418DC1C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D0F34-07B6-4304-68DF-EF16FCBB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5637-39E5-4901-B1CB-347811C8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7F41-FFD5-53BC-9B30-AC347AA78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660E-9760-E163-4F24-3674F57D5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98788-6AE7-94C8-D420-748193428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BE765-6724-24F5-F1C9-7E16BB27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9DDF-102E-4D0E-9183-C4EC8D724178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BE17-2EEC-2B89-135D-9DCB4EDA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4DED3-6503-B1BF-B5BE-2AF76AAF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5637-39E5-4901-B1CB-347811C8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1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381F-1C94-59D6-51D2-025580E8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5A02FB-9707-A439-C307-3AC5983B1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B3B64-A39F-4327-60DA-8FBCF5460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CDF29-8D60-04DB-51B8-EB878F7B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9DDF-102E-4D0E-9183-C4EC8D724178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B22A1-4CE3-691B-15F7-776D290E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27C77-3A2C-8D24-5CC8-1EB5478A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5637-39E5-4901-B1CB-347811C8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7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3B7F9-66C7-A658-6F1C-3871F05D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BF0C8-5C7C-E67F-4171-D75464907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A6C9E-61DF-0907-8A8C-67ACCDAD1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09DDF-102E-4D0E-9183-C4EC8D724178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53733-C9BB-93AA-0938-54198B65D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EC581-72B7-5EC8-DE03-0BBF6D2DC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C5637-39E5-4901-B1CB-347811C8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7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donor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A2A7-7789-20F3-1098-84BD7DB22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Dashboard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7B1F6-B04E-038D-EA31-EAA834EB4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05, May 2023 – Pulkit Jain</a:t>
            </a:r>
          </a:p>
        </p:txBody>
      </p:sp>
    </p:spTree>
    <p:extLst>
      <p:ext uri="{BB962C8B-B14F-4D97-AF65-F5344CB8AC3E}">
        <p14:creationId xmlns:p14="http://schemas.microsoft.com/office/powerpoint/2010/main" val="659707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D70D-3248-BFAF-69AD-06BBD072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Only users with Coupon code are coming on dashboard, we want users without coupon code to also come on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7DB80-3D00-67E8-C194-93B5CC275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690688"/>
            <a:ext cx="8953500" cy="488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4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8E259-E12F-E507-EDA2-7EC96677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When creating new user </a:t>
            </a:r>
            <a:r>
              <a:rPr lang="en-US" sz="4100" b="1" kern="1200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“After creating of user this window should close automatically</a:t>
            </a:r>
            <a:r>
              <a:rPr lang="en-US" sz="4100" kern="1200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”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494106C-D612-C74C-2BCE-190E06FE1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780" y="640080"/>
            <a:ext cx="6271647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40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44CF-547B-C17D-D0AF-CBE9AEAC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Even when Invite code being used, these numbers are not updating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83A49-B419-0DCB-5851-58359B110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6258"/>
            <a:ext cx="12192000" cy="288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2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1014-36A5-C63A-842B-00B9EBEF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While login as donor “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Donors which we are creating are not being able to login”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– Only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donor@gmail.com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is working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C104C-6B14-3171-C2C1-3AA1C550F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88" y="1757507"/>
            <a:ext cx="6900156" cy="4200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16E3C6-6F0C-3038-0D8D-BCC7A126A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01540"/>
            <a:ext cx="12192000" cy="231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8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3BCC-098F-12CD-E45A-929A25A1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When clicking on View on assigned users it is not showing the data of users who used the Coupon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9DFDF-CB63-51C7-D7B7-863DBF4E6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444750"/>
            <a:ext cx="8753475" cy="3583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55EA1-2040-F34B-33D8-C0359F62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5" y="1323975"/>
            <a:ext cx="37147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78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CEE9-0196-E949-4BCD-6104A12A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523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In backed Remove Address field and replace Postal code with "City“ – User form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1F1259-F165-6232-6D5D-3A9FCA9516D1}"/>
              </a:ext>
            </a:extLst>
          </p:cNvPr>
          <p:cNvCxnSpPr/>
          <p:nvPr/>
        </p:nvCxnSpPr>
        <p:spPr>
          <a:xfrm>
            <a:off x="4017818" y="3140797"/>
            <a:ext cx="554182" cy="747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DA5FEF-7A63-CD27-ED48-7325701E5144}"/>
              </a:ext>
            </a:extLst>
          </p:cNvPr>
          <p:cNvSpPr txBox="1"/>
          <p:nvPr/>
        </p:nvSpPr>
        <p:spPr>
          <a:xfrm>
            <a:off x="2789382" y="3888509"/>
            <a:ext cx="475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Coordinate with </a:t>
            </a:r>
            <a:r>
              <a:rPr lang="en-US" dirty="0" err="1"/>
              <a:t>Alzhar</a:t>
            </a:r>
            <a:r>
              <a:rPr lang="en-US" dirty="0"/>
              <a:t> or </a:t>
            </a:r>
            <a:r>
              <a:rPr lang="en-US" dirty="0" err="1"/>
              <a:t>Varish</a:t>
            </a:r>
            <a:r>
              <a:rPr lang="en-US" dirty="0"/>
              <a:t>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157774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A156-EF4C-56BB-2FD9-2C598FA2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Notes:-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378E3-C1B8-A6A6-EF97-2F72B8BB2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new coupon was created today and made live “test360” to give users 360days activating for testing our app </a:t>
            </a:r>
          </a:p>
          <a:p>
            <a:r>
              <a:rPr lang="en-US" dirty="0">
                <a:solidFill>
                  <a:srgbClr val="0070C0"/>
                </a:solidFill>
              </a:rPr>
              <a:t>This coupon was assigned to our Brand Ambassador “Arjun” as donor  </a:t>
            </a:r>
          </a:p>
          <a:p>
            <a:r>
              <a:rPr lang="en-US" dirty="0"/>
              <a:t>Challenges noticed are mentioned in the slide. </a:t>
            </a:r>
          </a:p>
          <a:p>
            <a:endParaRPr lang="en-US" dirty="0"/>
          </a:p>
          <a:p>
            <a:r>
              <a:rPr lang="en-US" b="1" dirty="0">
                <a:highlight>
                  <a:srgbClr val="FFFF00"/>
                </a:highlight>
              </a:rPr>
              <a:t>Take support of our tech team wherever their roles are required.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6938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2C2A-4744-AFC3-8E54-5D65FDEA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Option to delete a donor and user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E38D9-A870-B675-B53A-87C85B697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690688"/>
            <a:ext cx="9103895" cy="449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9E87-1C2B-9F00-657C-638B37F5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Search bar is not working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392F1-3A54-2924-EB36-BBA8FEECE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89276"/>
            <a:ext cx="9244840" cy="510359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1DB911-2637-19DB-9917-4E02030E2866}"/>
              </a:ext>
            </a:extLst>
          </p:cNvPr>
          <p:cNvCxnSpPr/>
          <p:nvPr/>
        </p:nvCxnSpPr>
        <p:spPr>
          <a:xfrm>
            <a:off x="3703782" y="1450109"/>
            <a:ext cx="609600" cy="415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69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B592-E86F-FC8B-8BC2-F2F8F24B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00500" cy="49593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Replace “</a:t>
            </a:r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Age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” with “</a:t>
            </a:r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Organization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 name” </a:t>
            </a:r>
            <a:b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b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endParaRPr lang="en-US" sz="3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EE014-8780-C245-5866-DA1FB9706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670213"/>
            <a:ext cx="57912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7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B2508-D649-8F00-5950-8B5E635C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In both user and donor section they are listed from old to new (It should be reversed) 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C6F6EF9-E7C8-EBD2-EC0A-AC81E6ABE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331" y="1675227"/>
            <a:ext cx="7743081" cy="43941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4A1CE2-7ABC-7248-93E5-15B887E78EEF}"/>
              </a:ext>
            </a:extLst>
          </p:cNvPr>
          <p:cNvSpPr/>
          <p:nvPr/>
        </p:nvSpPr>
        <p:spPr>
          <a:xfrm>
            <a:off x="8395856" y="1958110"/>
            <a:ext cx="915904" cy="409284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31B90D-1732-707C-1F10-F4FB374781DC}"/>
              </a:ext>
            </a:extLst>
          </p:cNvPr>
          <p:cNvCxnSpPr/>
          <p:nvPr/>
        </p:nvCxnSpPr>
        <p:spPr>
          <a:xfrm>
            <a:off x="8580582" y="1154545"/>
            <a:ext cx="665018" cy="7573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CB9253-68A9-216A-039F-8FBF62906DC5}"/>
              </a:ext>
            </a:extLst>
          </p:cNvPr>
          <p:cNvSpPr txBox="1"/>
          <p:nvPr/>
        </p:nvSpPr>
        <p:spPr>
          <a:xfrm>
            <a:off x="10147209" y="1976582"/>
            <a:ext cx="20447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would be better</a:t>
            </a:r>
          </a:p>
          <a:p>
            <a:r>
              <a:rPr lang="en-US" dirty="0"/>
              <a:t>To have a sorting </a:t>
            </a:r>
          </a:p>
          <a:p>
            <a:r>
              <a:rPr lang="en-US" dirty="0"/>
              <a:t>Filter and option to </a:t>
            </a:r>
          </a:p>
          <a:p>
            <a:r>
              <a:rPr lang="en-US" dirty="0"/>
              <a:t>Select date rages </a:t>
            </a:r>
          </a:p>
          <a:p>
            <a:r>
              <a:rPr lang="en-US" dirty="0"/>
              <a:t>From an calendrer </a:t>
            </a:r>
          </a:p>
        </p:txBody>
      </p:sp>
    </p:spTree>
    <p:extLst>
      <p:ext uri="{BB962C8B-B14F-4D97-AF65-F5344CB8AC3E}">
        <p14:creationId xmlns:p14="http://schemas.microsoft.com/office/powerpoint/2010/main" val="373533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ADD0-187D-9B1A-2A2A-0A08DEDF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Maybe a calendar here to view both user and donor data based on date range selected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34A87-616E-89E9-8E7F-0B4E26265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0345"/>
            <a:ext cx="12192000" cy="4470400"/>
          </a:xfrm>
          <a:prstGeom prst="rect">
            <a:avLst/>
          </a:prstGeom>
        </p:spPr>
      </p:pic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73CA1748-2008-6364-DD1B-21F7E8E17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43418"/>
            <a:ext cx="4914286" cy="2685714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D6F93A-34CD-2B0E-C6B0-D900D886A80A}"/>
              </a:ext>
            </a:extLst>
          </p:cNvPr>
          <p:cNvCxnSpPr/>
          <p:nvPr/>
        </p:nvCxnSpPr>
        <p:spPr>
          <a:xfrm flipV="1">
            <a:off x="9107055" y="2595418"/>
            <a:ext cx="129309" cy="548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24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97D94-99E3-EA80-E453-B8BFE29C3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682" y="530154"/>
            <a:ext cx="3571810" cy="357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600" kern="12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“</a:t>
            </a:r>
            <a:r>
              <a:rPr lang="en-US" sz="4600" b="1" kern="12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Limit (in days)” </a:t>
            </a:r>
            <a:r>
              <a:rPr lang="en-US" sz="4600" dirty="0">
                <a:highlight>
                  <a:srgbClr val="FFFF00"/>
                </a:highlight>
              </a:rPr>
              <a:t>just </a:t>
            </a:r>
            <a:r>
              <a:rPr lang="en-US" sz="4600" kern="12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text to be replaced by </a:t>
            </a:r>
            <a:r>
              <a:rPr lang="en-US" sz="4600" b="1" kern="12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Limit (</a:t>
            </a:r>
            <a:r>
              <a:rPr lang="en-US" sz="4600" b="1" kern="1200" dirty="0" err="1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No.Users</a:t>
            </a:r>
            <a:r>
              <a:rPr lang="en-US" sz="4600" b="1" kern="12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9C076-8411-9146-51FE-940DF2A64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767" y="530154"/>
            <a:ext cx="4412574" cy="55504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C63FAC-58D8-1989-F848-369257D60CB5}"/>
              </a:ext>
            </a:extLst>
          </p:cNvPr>
          <p:cNvSpPr/>
          <p:nvPr/>
        </p:nvSpPr>
        <p:spPr>
          <a:xfrm>
            <a:off x="4702767" y="3019425"/>
            <a:ext cx="1393233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62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C942-85D6-49A5-ADE4-965DBD88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“</a:t>
            </a:r>
            <a:r>
              <a:rPr lang="en-US" sz="2800" b="1" dirty="0">
                <a:highlight>
                  <a:srgbClr val="FFFF00"/>
                </a:highlight>
              </a:rPr>
              <a:t>Created at</a:t>
            </a:r>
            <a:r>
              <a:rPr lang="en-US" sz="2800" dirty="0">
                <a:highlight>
                  <a:srgbClr val="FFFF00"/>
                </a:highlight>
              </a:rPr>
              <a:t>” date is not showing date of creation and </a:t>
            </a:r>
            <a:r>
              <a:rPr lang="en-US" sz="2800" b="1" dirty="0">
                <a:highlight>
                  <a:srgbClr val="FFFF00"/>
                </a:highlight>
              </a:rPr>
              <a:t>End date is coming in past</a:t>
            </a:r>
            <a:r>
              <a:rPr lang="en-US" sz="2800" dirty="0">
                <a:highlight>
                  <a:srgbClr val="FFFF00"/>
                </a:highlight>
              </a:rPr>
              <a:t> for coupon that are set to infinite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3E04A-6F85-8304-A907-B5B2C2E71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894703"/>
            <a:ext cx="10953750" cy="39966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7CB53A-4B71-B335-126B-7FEC1CD84C91}"/>
              </a:ext>
            </a:extLst>
          </p:cNvPr>
          <p:cNvSpPr/>
          <p:nvPr/>
        </p:nvSpPr>
        <p:spPr>
          <a:xfrm>
            <a:off x="8044873" y="2068945"/>
            <a:ext cx="1182254" cy="33435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BAAE67-715E-ECBD-4B27-9BBB8F58D701}"/>
              </a:ext>
            </a:extLst>
          </p:cNvPr>
          <p:cNvSpPr/>
          <p:nvPr/>
        </p:nvSpPr>
        <p:spPr>
          <a:xfrm>
            <a:off x="9203459" y="2073563"/>
            <a:ext cx="1182254" cy="33435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99225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304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Dashboard Changes</vt:lpstr>
      <vt:lpstr>Notes:-</vt:lpstr>
      <vt:lpstr>Option to delete a donor and user </vt:lpstr>
      <vt:lpstr>Search bar is not working </vt:lpstr>
      <vt:lpstr>Replace “Age” with “Organization name”   </vt:lpstr>
      <vt:lpstr>In both user and donor section they are listed from old to new (It should be reversed) </vt:lpstr>
      <vt:lpstr>Maybe a calendar here to view both user and donor data based on date range selected </vt:lpstr>
      <vt:lpstr>“Limit (in days)” just text to be replaced by Limit (No.Users)</vt:lpstr>
      <vt:lpstr>“Created at” date is not showing date of creation and End date is coming in past for coupon that are set to infinite</vt:lpstr>
      <vt:lpstr>Only users with Coupon code are coming on dashboard, we want users without coupon code to also come on dashboard</vt:lpstr>
      <vt:lpstr>When creating new user “After creating of user this window should close automatically” </vt:lpstr>
      <vt:lpstr>Even when Invite code being used, these numbers are not updating </vt:lpstr>
      <vt:lpstr>While login as donor “ Donors which we are creating are not being able to login” – Only donor@gmail.com is working</vt:lpstr>
      <vt:lpstr>When clicking on View on assigned users it is not showing the data of users who used the Coupon code</vt:lpstr>
      <vt:lpstr>In backed Remove Address field and replace Postal code with "City“ – User form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Changes</dc:title>
  <dc:creator>Pulkit Jain</dc:creator>
  <cp:lastModifiedBy>Pulkit Jain</cp:lastModifiedBy>
  <cp:revision>7</cp:revision>
  <dcterms:created xsi:type="dcterms:W3CDTF">2023-05-05T06:31:32Z</dcterms:created>
  <dcterms:modified xsi:type="dcterms:W3CDTF">2023-05-06T07:22:48Z</dcterms:modified>
</cp:coreProperties>
</file>