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1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7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0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0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2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9866-9412-4102-942E-BA3AA850E5B5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1E8E22-A46A-40B4-8308-CE14333F72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1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7422-1DA8-4193-BA10-4AC8CD95E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15" y="2027947"/>
            <a:ext cx="4176384" cy="2380828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lgerian" panose="04020705040A02060702" pitchFamily="82" charset="0"/>
                <a:cs typeface="Aharoni" panose="020B0604020202020204" pitchFamily="2" charset="-79"/>
              </a:rPr>
              <a:t>Urban Helper</a:t>
            </a:r>
          </a:p>
        </p:txBody>
      </p:sp>
      <p:pic>
        <p:nvPicPr>
          <p:cNvPr id="7" name="Graphic 6" descr="Street">
            <a:extLst>
              <a:ext uri="{FF2B5EF4-FFF2-40B4-BE49-F238E27FC236}">
                <a16:creationId xmlns:a16="http://schemas.microsoft.com/office/drawing/2014/main" id="{1C098B17-36D0-4BC5-AE5B-6E0BAD69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1544" y="-218856"/>
            <a:ext cx="4493606" cy="4493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9926B9-1459-4E07-B9CA-9E543A0AEB8C}"/>
              </a:ext>
            </a:extLst>
          </p:cNvPr>
          <p:cNvSpPr txBox="1"/>
          <p:nvPr/>
        </p:nvSpPr>
        <p:spPr>
          <a:xfrm>
            <a:off x="6546573" y="4829921"/>
            <a:ext cx="486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JAVADOC JUVENILES</a:t>
            </a:r>
          </a:p>
          <a:p>
            <a:endParaRPr lang="en-IN" dirty="0"/>
          </a:p>
          <a:p>
            <a:r>
              <a:rPr lang="en-IN" dirty="0"/>
              <a:t>VINAY SRIVATSAN SRINIVASAN (001053018)</a:t>
            </a:r>
          </a:p>
          <a:p>
            <a:r>
              <a:rPr lang="en-IN" dirty="0"/>
              <a:t>TANISHKA PORWAL (001398678)</a:t>
            </a:r>
          </a:p>
        </p:txBody>
      </p:sp>
    </p:spTree>
    <p:extLst>
      <p:ext uri="{BB962C8B-B14F-4D97-AF65-F5344CB8AC3E}">
        <p14:creationId xmlns:p14="http://schemas.microsoft.com/office/powerpoint/2010/main" val="421912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D30E8-4C4B-4303-9711-6AED3191D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14" y="836186"/>
            <a:ext cx="9275572" cy="47305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4CB87-277F-4D56-8735-B0E856E8C15B}"/>
              </a:ext>
            </a:extLst>
          </p:cNvPr>
          <p:cNvSpPr txBox="1"/>
          <p:nvPr/>
        </p:nvSpPr>
        <p:spPr>
          <a:xfrm>
            <a:off x="5698231" y="5718008"/>
            <a:ext cx="160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304288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CBD75-B8F9-41C5-BF99-1A7305A12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" b="8245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1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060A5-F2D6-4C74-ACDA-00E9C060C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2"/>
          <a:stretch/>
        </p:blipFill>
        <p:spPr>
          <a:xfrm>
            <a:off x="0" y="126620"/>
            <a:ext cx="12191980" cy="61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E51DE-9863-4DDF-9EAC-F31BBFC5B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 b="8178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3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7A3BF-2CB7-4C66-B16B-A3BA7209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2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57E41-CF9E-437E-99F6-3A6F5426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2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9FF2C-A7CB-4838-BB7B-DC75259CA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2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2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70C24-867B-4AEA-AAEF-BC3065BF1D96}"/>
              </a:ext>
            </a:extLst>
          </p:cNvPr>
          <p:cNvSpPr txBox="1"/>
          <p:nvPr/>
        </p:nvSpPr>
        <p:spPr>
          <a:xfrm>
            <a:off x="4757530" y="2967335"/>
            <a:ext cx="214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98788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5AEB-D2D9-4CA9-8099-A9319EEF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5985"/>
          </a:xfrm>
        </p:spPr>
        <p:txBody>
          <a:bodyPr>
            <a:normAutofit/>
          </a:bodyPr>
          <a:lstStyle/>
          <a:p>
            <a:r>
              <a:rPr lang="en-IN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A34C-FD83-407E-B521-43385531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With the fast moving world, it is very difficult to take out time and visit furniture store to make our own furniture and then bring it back. Also, people face a lot of difficulty to give contracts to house builders and tell about their requirements every now and then.  Same is the case with electric fittings.</a:t>
            </a:r>
          </a:p>
        </p:txBody>
      </p:sp>
    </p:spTree>
    <p:extLst>
      <p:ext uri="{BB962C8B-B14F-4D97-AF65-F5344CB8AC3E}">
        <p14:creationId xmlns:p14="http://schemas.microsoft.com/office/powerpoint/2010/main" val="243087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CB6B-C650-4DB2-85D3-98476251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9C1D-16C0-4017-9DA5-421F3D38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26550"/>
            <a:ext cx="9603275" cy="3450613"/>
          </a:xfrm>
        </p:spPr>
        <p:txBody>
          <a:bodyPr/>
          <a:lstStyle/>
          <a:p>
            <a:pPr algn="just"/>
            <a:r>
              <a:rPr lang="en-IN" dirty="0"/>
              <a:t>To provide one platform where customers can place furniture request as well as house construction and electrical fitting request.</a:t>
            </a:r>
          </a:p>
          <a:p>
            <a:pPr algn="just"/>
            <a:r>
              <a:rPr lang="en-IN" dirty="0"/>
              <a:t>To provide employment to the skilled labours through our application.</a:t>
            </a:r>
          </a:p>
          <a:p>
            <a:pPr algn="just"/>
            <a:r>
              <a:rPr lang="en-IN" dirty="0"/>
              <a:t>To minimise the hustle of constructing our own furniture, and then bringing it back. </a:t>
            </a:r>
          </a:p>
          <a:p>
            <a:pPr algn="just"/>
            <a:r>
              <a:rPr lang="en-IN" dirty="0"/>
              <a:t>Specifying the requirements once, which will then be passed to each and every worker.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61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301F-BFD9-4B66-83A9-F4D62EFB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48094-817A-48A2-93E2-8A8DBACE1A4B}"/>
              </a:ext>
            </a:extLst>
          </p:cNvPr>
          <p:cNvSpPr txBox="1"/>
          <p:nvPr/>
        </p:nvSpPr>
        <p:spPr>
          <a:xfrm>
            <a:off x="1451579" y="2478156"/>
            <a:ext cx="8653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Construction Enterprise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House Builder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Electrician Organization</a:t>
            </a:r>
          </a:p>
          <a:p>
            <a:pPr lvl="1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9DD58-5F00-4094-9BA1-F1E487F42E35}"/>
              </a:ext>
            </a:extLst>
          </p:cNvPr>
          <p:cNvSpPr txBox="1"/>
          <p:nvPr/>
        </p:nvSpPr>
        <p:spPr>
          <a:xfrm>
            <a:off x="1451579" y="3716490"/>
            <a:ext cx="51044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Furniture Enterprise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Demand and Supply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Furniture Making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Delivery Organization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0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FAB0AC-41B0-4826-A1DE-2144518A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9" y="643468"/>
            <a:ext cx="4193848" cy="4834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536A6-1689-46AA-A334-45BE07110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7" y="643468"/>
            <a:ext cx="4411396" cy="4834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156F0-1FCE-4241-84C8-79E9893BB451}"/>
              </a:ext>
            </a:extLst>
          </p:cNvPr>
          <p:cNvSpPr txBox="1"/>
          <p:nvPr/>
        </p:nvSpPr>
        <p:spPr>
          <a:xfrm>
            <a:off x="5134839" y="566071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20620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DA1C0-958C-4417-BDB0-12B4791CE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2" y="715617"/>
            <a:ext cx="5250713" cy="490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177DA-974E-4FFA-AFCF-D1EE2FCF5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1" y="673121"/>
            <a:ext cx="5025223" cy="53337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F017E0-85A0-4546-8A05-1656138AF891}"/>
              </a:ext>
            </a:extLst>
          </p:cNvPr>
          <p:cNvSpPr/>
          <p:nvPr/>
        </p:nvSpPr>
        <p:spPr>
          <a:xfrm>
            <a:off x="4661856" y="295422"/>
            <a:ext cx="2948765" cy="377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Furniture Making Enterprise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20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E0492-1CA1-41D7-90F5-B55801BA8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2" y="840414"/>
            <a:ext cx="4410276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ABB70-576A-4432-815E-E6E8B1E5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" y="1029641"/>
            <a:ext cx="4584603" cy="4798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7014D-751B-473C-A73C-EA90F28A6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3" y="1029642"/>
            <a:ext cx="4420776" cy="4798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90D35-7FB1-47FB-89F7-E5262F8E3B41}"/>
              </a:ext>
            </a:extLst>
          </p:cNvPr>
          <p:cNvSpPr txBox="1"/>
          <p:nvPr/>
        </p:nvSpPr>
        <p:spPr>
          <a:xfrm>
            <a:off x="4046400" y="288693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House Building and Electrician Enterprise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59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545AC-73D0-4C95-A0C1-CF747374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9" y="643467"/>
            <a:ext cx="79303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92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Algerian</vt:lpstr>
      <vt:lpstr>Arial</vt:lpstr>
      <vt:lpstr>Gill Sans MT</vt:lpstr>
      <vt:lpstr>Gallery</vt:lpstr>
      <vt:lpstr>Urban Helper</vt:lpstr>
      <vt:lpstr>Problem Statement</vt:lpstr>
      <vt:lpstr>Solution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Helper</dc:title>
  <dc:creator>tanishka porwal</dc:creator>
  <cp:lastModifiedBy>tanishka porwal</cp:lastModifiedBy>
  <cp:revision>3</cp:revision>
  <dcterms:created xsi:type="dcterms:W3CDTF">2019-12-08T04:18:49Z</dcterms:created>
  <dcterms:modified xsi:type="dcterms:W3CDTF">2019-12-08T04:25:36Z</dcterms:modified>
</cp:coreProperties>
</file>