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2500" lnSpcReduction="20000"/>
          </a:bodyPr>
          <a:lstStyle/>
          <a:p>
            <a:r>
              <a:rPr lang="en-US" sz="2800" dirty="0"/>
              <a:t>Section - I</a:t>
            </a:r>
          </a:p>
          <a:p>
            <a:r>
              <a:rPr lang="en-US" sz="2800" dirty="0"/>
              <a:t>Vinay V-PES1UG19CS568</a:t>
            </a:r>
          </a:p>
          <a:p>
            <a:r>
              <a:rPr lang="en-US" sz="2800" dirty="0"/>
              <a:t>Vybhav K Acharya- PES1UG19CS584</a:t>
            </a:r>
          </a:p>
          <a:p>
            <a:r>
              <a:rPr lang="en-US" sz="2800" dirty="0"/>
              <a:t>Vignesh Laxman VB- PES1UG19CS566</a:t>
            </a:r>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968604" y="6019800"/>
            <a:ext cx="70866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https://github.com/vinayv1102/Blog.git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Blogging Website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01000" cy="1020762"/>
          </a:xfrm>
        </p:spPr>
        <p:txBody>
          <a:bodyPr/>
          <a:lstStyle/>
          <a:p>
            <a:r>
              <a:rPr lang="en-US" dirty="0"/>
              <a:t>Abstract</a:t>
            </a:r>
            <a:endParaRPr lang="en-GB" dirty="0"/>
          </a:p>
        </p:txBody>
      </p:sp>
      <p:sp>
        <p:nvSpPr>
          <p:cNvPr id="3" name="Content Placeholder 2"/>
          <p:cNvSpPr>
            <a:spLocks noGrp="1"/>
          </p:cNvSpPr>
          <p:nvPr>
            <p:ph idx="1"/>
          </p:nvPr>
        </p:nvSpPr>
        <p:spPr/>
        <p:txBody>
          <a:bodyPr/>
          <a:lstStyle/>
          <a:p>
            <a:pPr marL="0" indent="0">
              <a:buNone/>
            </a:pPr>
            <a:r>
              <a:rPr lang="en-GB" dirty="0"/>
              <a:t>This website is a blogging website where users can input their blogs. Along with this we have added features such as updating, editing as well as deletion. We have used styled components to style our website. We have used MERN stack to execute this. We have created separate webpages for Editing and Adding articles. A separate webpage was also created to read more on a particular article as well.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This website has been created using MERN stack with React as Front End and Express and Node as our Back End. We have used MongoDb Atlas which is an online collection. </a:t>
            </a:r>
          </a:p>
          <a:p>
            <a:pPr marL="0" indent="0">
              <a:buNone/>
            </a:pPr>
            <a:r>
              <a:rPr lang="en-GB" dirty="0"/>
              <a:t>We used styled components for our </a:t>
            </a:r>
            <a:r>
              <a:rPr lang="en-GB" dirty="0" err="1"/>
              <a:t>css</a:t>
            </a:r>
            <a:r>
              <a:rPr lang="en-GB" dirty="0"/>
              <a:t>. </a:t>
            </a:r>
            <a:r>
              <a:rPr lang="en-GB" dirty="0" err="1"/>
              <a:t>Axios</a:t>
            </a:r>
            <a:r>
              <a:rPr lang="en-GB" dirty="0"/>
              <a:t> was also used for react hooks to connect server and client side.</a:t>
            </a:r>
          </a:p>
          <a:p>
            <a:pPr marL="0" indent="0">
              <a:buNone/>
            </a:pPr>
            <a:r>
              <a:rPr lang="en-GB" dirty="0"/>
              <a:t>Bootstrap was used for adding additional components. Components in React Router DOM was also used in our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pPr marL="0" indent="0">
              <a:buNone/>
            </a:pPr>
            <a:r>
              <a:rPr lang="en-GB" dirty="0"/>
              <a:t>Vinay V- Worked on Front end parts such as </a:t>
            </a:r>
            <a:r>
              <a:rPr lang="en-GB" dirty="0" err="1"/>
              <a:t>AddArticle</a:t>
            </a:r>
            <a:r>
              <a:rPr lang="en-GB" dirty="0"/>
              <a:t> Update Articles and </a:t>
            </a:r>
            <a:r>
              <a:rPr lang="en-GB" dirty="0" err="1"/>
              <a:t>EditArticles</a:t>
            </a:r>
            <a:r>
              <a:rPr lang="en-GB" dirty="0"/>
              <a:t>.</a:t>
            </a:r>
          </a:p>
          <a:p>
            <a:pPr marL="0" indent="0">
              <a:buNone/>
            </a:pPr>
            <a:r>
              <a:rPr lang="en-GB" dirty="0"/>
              <a:t>Also helped in setting up backend and MongoDb</a:t>
            </a:r>
          </a:p>
          <a:p>
            <a:pPr marL="0" indent="0">
              <a:buNone/>
            </a:pPr>
            <a:r>
              <a:rPr lang="en-GB" dirty="0" err="1"/>
              <a:t>Vybhav</a:t>
            </a:r>
            <a:r>
              <a:rPr lang="en-GB" dirty="0"/>
              <a:t> Acharya- Worked on Backend and connecting front end to the backend.</a:t>
            </a:r>
          </a:p>
          <a:p>
            <a:pPr marL="0" indent="0">
              <a:buNone/>
            </a:pPr>
            <a:r>
              <a:rPr lang="en-GB" dirty="0"/>
              <a:t>Vignesh Laxman VB- Worked on Components such as Header Footer and Navbar and Articles</a:t>
            </a:r>
          </a:p>
          <a:p>
            <a:pPr marL="0" indent="0">
              <a:buNone/>
            </a:pPr>
            <a:endParaRPr lang="en-GB" dirty="0"/>
          </a:p>
          <a:p>
            <a:pPr marL="0" indent="0">
              <a:buNone/>
            </a:pPr>
            <a:endParaRPr lang="en-GB" dirty="0"/>
          </a:p>
          <a:p>
            <a:pPr marL="0" indent="0">
              <a:buNone/>
            </a:pP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245</Words>
  <Application>Microsoft Office PowerPoint</Application>
  <PresentationFormat>On-screen Show (4:3)</PresentationFormat>
  <Paragraphs>19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Vinay V</cp:lastModifiedBy>
  <cp:revision>7</cp:revision>
  <dcterms:created xsi:type="dcterms:W3CDTF">2020-11-18T05:59:33Z</dcterms:created>
  <dcterms:modified xsi:type="dcterms:W3CDTF">2020-12-06T11:50:36Z</dcterms:modified>
</cp:coreProperties>
</file>