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65" r:id="rId5"/>
    <p:sldId id="310" r:id="rId6"/>
    <p:sldId id="311" r:id="rId7"/>
    <p:sldId id="313" r:id="rId8"/>
    <p:sldId id="312" r:id="rId9"/>
    <p:sldId id="314" r:id="rId10"/>
    <p:sldId id="315" r:id="rId11"/>
    <p:sldId id="316" r:id="rId12"/>
    <p:sldId id="318" r:id="rId13"/>
    <p:sldId id="319" r:id="rId14"/>
  </p:sldIdLst>
  <p:sldSz cx="12188825" cy="6858000"/>
  <p:notesSz cx="6858000" cy="9144000"/>
  <p:custDataLst>
    <p:tags r:id="rId17"/>
  </p:custDataLst>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736" autoAdjust="0"/>
    <p:restoredTop sz="94629" autoAdjust="0"/>
  </p:normalViewPr>
  <p:slideViewPr>
    <p:cSldViewPr showGuides="1">
      <p:cViewPr>
        <p:scale>
          <a:sx n="66" d="100"/>
          <a:sy n="66" d="100"/>
        </p:scale>
        <p:origin x="-804" y="-14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70FBB-0BAD-4CAA-94C3-DEF19141AD36}"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en-US"/>
        </a:p>
      </dgm:t>
    </dgm:pt>
    <dgm:pt modelId="{E909777B-5C6D-4D79-86FD-E19A692E4B56}">
      <dgm:prSet/>
      <dgm:spPr/>
      <dgm:t>
        <a:bodyPr/>
        <a:lstStyle/>
        <a:p>
          <a:pPr rtl="0"/>
          <a:r>
            <a:rPr lang="en-US" dirty="0" err="1" smtClean="0"/>
            <a:t>Kalam</a:t>
          </a:r>
          <a:r>
            <a:rPr lang="en-US" dirty="0" smtClean="0"/>
            <a:t> is the first unmarried president and scientist in India.</a:t>
          </a:r>
          <a:endParaRPr lang="en-US" b="0" i="0" baseline="0" dirty="0"/>
        </a:p>
      </dgm:t>
    </dgm:pt>
    <dgm:pt modelId="{6A7E02A9-F887-4347-85AA-9518AB608D67}" type="parTrans" cxnId="{EAC012F0-31FE-465C-B84E-EAF71B1F0847}">
      <dgm:prSet/>
      <dgm:spPr/>
      <dgm:t>
        <a:bodyPr/>
        <a:lstStyle/>
        <a:p>
          <a:endParaRPr lang="en-US"/>
        </a:p>
      </dgm:t>
    </dgm:pt>
    <dgm:pt modelId="{9AE837D2-EAAE-4270-90ED-08FE212A0AF1}" type="sibTrans" cxnId="{EAC012F0-31FE-465C-B84E-EAF71B1F0847}">
      <dgm:prSet/>
      <dgm:spPr/>
      <dgm:t>
        <a:bodyPr/>
        <a:lstStyle/>
        <a:p>
          <a:endParaRPr lang="en-US"/>
        </a:p>
      </dgm:t>
    </dgm:pt>
    <dgm:pt modelId="{A8D7DC02-3182-400A-A259-6CF5A51DA918}" type="pres">
      <dgm:prSet presAssocID="{52370FBB-0BAD-4CAA-94C3-DEF19141AD36}" presName="Name0" presStyleCnt="0">
        <dgm:presLayoutVars>
          <dgm:chMax val="7"/>
          <dgm:dir/>
          <dgm:animLvl val="lvl"/>
          <dgm:resizeHandles val="exact"/>
        </dgm:presLayoutVars>
      </dgm:prSet>
      <dgm:spPr/>
      <dgm:t>
        <a:bodyPr/>
        <a:lstStyle/>
        <a:p>
          <a:endParaRPr lang="en-US"/>
        </a:p>
      </dgm:t>
    </dgm:pt>
    <dgm:pt modelId="{DE46F2BF-EAFC-46D5-89C0-FCDDA23AFA7B}" type="pres">
      <dgm:prSet presAssocID="{E909777B-5C6D-4D79-86FD-E19A692E4B56}" presName="circle1" presStyleLbl="node1" presStyleIdx="0" presStyleCnt="1"/>
      <dgm:spPr/>
    </dgm:pt>
    <dgm:pt modelId="{70A6F2E9-5C0A-4AA0-893D-7669A2444501}" type="pres">
      <dgm:prSet presAssocID="{E909777B-5C6D-4D79-86FD-E19A692E4B56}" presName="space" presStyleCnt="0"/>
      <dgm:spPr/>
    </dgm:pt>
    <dgm:pt modelId="{F4DCFCF8-611F-4343-9FBB-02BF18DCFE73}" type="pres">
      <dgm:prSet presAssocID="{E909777B-5C6D-4D79-86FD-E19A692E4B56}" presName="rect1" presStyleLbl="alignAcc1" presStyleIdx="0" presStyleCnt="1"/>
      <dgm:spPr/>
      <dgm:t>
        <a:bodyPr/>
        <a:lstStyle/>
        <a:p>
          <a:endParaRPr lang="en-US"/>
        </a:p>
      </dgm:t>
    </dgm:pt>
    <dgm:pt modelId="{7E729DFC-778F-40BF-AA5A-32FB80AB0905}" type="pres">
      <dgm:prSet presAssocID="{E909777B-5C6D-4D79-86FD-E19A692E4B56}" presName="rect1ParTxNoCh" presStyleLbl="alignAcc1" presStyleIdx="0" presStyleCnt="1">
        <dgm:presLayoutVars>
          <dgm:chMax val="1"/>
          <dgm:bulletEnabled val="1"/>
        </dgm:presLayoutVars>
      </dgm:prSet>
      <dgm:spPr/>
      <dgm:t>
        <a:bodyPr/>
        <a:lstStyle/>
        <a:p>
          <a:endParaRPr lang="en-US"/>
        </a:p>
      </dgm:t>
    </dgm:pt>
  </dgm:ptLst>
  <dgm:cxnLst>
    <dgm:cxn modelId="{5B8A96E6-2C88-4DF9-BA17-9DAD90FDC22B}" type="presOf" srcId="{E909777B-5C6D-4D79-86FD-E19A692E4B56}" destId="{7E729DFC-778F-40BF-AA5A-32FB80AB0905}" srcOrd="1" destOrd="0" presId="urn:microsoft.com/office/officeart/2005/8/layout/target3"/>
    <dgm:cxn modelId="{BBBA884C-4FC3-471D-BB8C-598406EE629C}" type="presOf" srcId="{52370FBB-0BAD-4CAA-94C3-DEF19141AD36}" destId="{A8D7DC02-3182-400A-A259-6CF5A51DA918}" srcOrd="0" destOrd="0" presId="urn:microsoft.com/office/officeart/2005/8/layout/target3"/>
    <dgm:cxn modelId="{2BDAA5F6-4D6C-4C41-918B-B633C52D55F7}" type="presOf" srcId="{E909777B-5C6D-4D79-86FD-E19A692E4B56}" destId="{F4DCFCF8-611F-4343-9FBB-02BF18DCFE73}" srcOrd="0" destOrd="0" presId="urn:microsoft.com/office/officeart/2005/8/layout/target3"/>
    <dgm:cxn modelId="{EAC012F0-31FE-465C-B84E-EAF71B1F0847}" srcId="{52370FBB-0BAD-4CAA-94C3-DEF19141AD36}" destId="{E909777B-5C6D-4D79-86FD-E19A692E4B56}" srcOrd="0" destOrd="0" parTransId="{6A7E02A9-F887-4347-85AA-9518AB608D67}" sibTransId="{9AE837D2-EAAE-4270-90ED-08FE212A0AF1}"/>
    <dgm:cxn modelId="{003B8E16-2618-4D88-9694-2B2B7F92D92D}" type="presParOf" srcId="{A8D7DC02-3182-400A-A259-6CF5A51DA918}" destId="{DE46F2BF-EAFC-46D5-89C0-FCDDA23AFA7B}" srcOrd="0" destOrd="0" presId="urn:microsoft.com/office/officeart/2005/8/layout/target3"/>
    <dgm:cxn modelId="{F7365FBA-671C-4B13-9B61-86A460441F5E}" type="presParOf" srcId="{A8D7DC02-3182-400A-A259-6CF5A51DA918}" destId="{70A6F2E9-5C0A-4AA0-893D-7669A2444501}" srcOrd="1" destOrd="0" presId="urn:microsoft.com/office/officeart/2005/8/layout/target3"/>
    <dgm:cxn modelId="{B516AAAC-0847-48C0-86C5-62204104C139}" type="presParOf" srcId="{A8D7DC02-3182-400A-A259-6CF5A51DA918}" destId="{F4DCFCF8-611F-4343-9FBB-02BF18DCFE73}" srcOrd="2" destOrd="0" presId="urn:microsoft.com/office/officeart/2005/8/layout/target3"/>
    <dgm:cxn modelId="{B8CF6511-DCE9-460C-A874-1EB053F6CFC5}" type="presParOf" srcId="{A8D7DC02-3182-400A-A259-6CF5A51DA918}" destId="{7E729DFC-778F-40BF-AA5A-32FB80AB0905}" srcOrd="3" destOrd="0" presId="urn:microsoft.com/office/officeart/2005/8/layout/target3"/>
  </dgm:cxnLst>
  <dgm:bg/>
  <dgm:whole/>
</dgm:dataModel>
</file>

<file path=ppt/diagrams/data2.xml><?xml version="1.0" encoding="utf-8"?>
<dgm:dataModel xmlns:dgm="http://schemas.openxmlformats.org/drawingml/2006/diagram" xmlns:a="http://schemas.openxmlformats.org/drawingml/2006/main">
  <dgm:ptLst>
    <dgm:pt modelId="{9DBF5070-780E-43E2-A8C2-83E7A3B204DE}" type="doc">
      <dgm:prSet loTypeId="urn:microsoft.com/office/officeart/2005/8/layout/lProcess3" loCatId="process" qsTypeId="urn:microsoft.com/office/officeart/2005/8/quickstyle/simple3" qsCatId="simple" csTypeId="urn:microsoft.com/office/officeart/2005/8/colors/accent1_2" csCatId="accent1" phldr="1"/>
      <dgm:spPr/>
      <dgm:t>
        <a:bodyPr/>
        <a:lstStyle/>
        <a:p>
          <a:endParaRPr lang="en-US"/>
        </a:p>
      </dgm:t>
    </dgm:pt>
    <dgm:pt modelId="{EBAEA9DA-B091-467B-BD1F-75A3E7718B64}">
      <dgm:prSet/>
      <dgm:spPr/>
      <dgm:t>
        <a:bodyPr/>
        <a:lstStyle/>
        <a:p>
          <a:pPr rtl="0"/>
          <a:r>
            <a:rPr lang="en-US" b="1" i="1" dirty="0" smtClean="0"/>
            <a:t>A fun fact about APJ Abdul </a:t>
          </a:r>
          <a:r>
            <a:rPr lang="en-US" b="1" i="1" dirty="0" err="1" smtClean="0"/>
            <a:t>Kalam</a:t>
          </a:r>
          <a:r>
            <a:rPr lang="en-US" b="1" i="1" dirty="0" smtClean="0"/>
            <a:t> is that although he was a Muslim, he was also a strict vegetarian.</a:t>
          </a:r>
          <a:endParaRPr lang="en-US" b="1" i="1" dirty="0"/>
        </a:p>
      </dgm:t>
    </dgm:pt>
    <dgm:pt modelId="{DFF7BDD9-5D5D-4FC8-8294-8CE868B025D8}" type="parTrans" cxnId="{18AF7D8C-654C-4836-B73D-D9687C790F23}">
      <dgm:prSet/>
      <dgm:spPr/>
      <dgm:t>
        <a:bodyPr/>
        <a:lstStyle/>
        <a:p>
          <a:endParaRPr lang="en-US"/>
        </a:p>
      </dgm:t>
    </dgm:pt>
    <dgm:pt modelId="{9CE8FF56-D5C3-49FB-B0A7-68BBEE7A71AF}" type="sibTrans" cxnId="{18AF7D8C-654C-4836-B73D-D9687C790F23}">
      <dgm:prSet/>
      <dgm:spPr/>
      <dgm:t>
        <a:bodyPr/>
        <a:lstStyle/>
        <a:p>
          <a:endParaRPr lang="en-US"/>
        </a:p>
      </dgm:t>
    </dgm:pt>
    <dgm:pt modelId="{DB04DF81-E58E-4A90-B1DA-CFB250D4B3D5}" type="pres">
      <dgm:prSet presAssocID="{9DBF5070-780E-43E2-A8C2-83E7A3B204DE}" presName="Name0" presStyleCnt="0">
        <dgm:presLayoutVars>
          <dgm:chPref val="3"/>
          <dgm:dir/>
          <dgm:animLvl val="lvl"/>
          <dgm:resizeHandles/>
        </dgm:presLayoutVars>
      </dgm:prSet>
      <dgm:spPr/>
      <dgm:t>
        <a:bodyPr/>
        <a:lstStyle/>
        <a:p>
          <a:endParaRPr lang="en-US"/>
        </a:p>
      </dgm:t>
    </dgm:pt>
    <dgm:pt modelId="{82B85F0E-9208-4D60-939F-6FB23D4491A8}" type="pres">
      <dgm:prSet presAssocID="{EBAEA9DA-B091-467B-BD1F-75A3E7718B64}" presName="horFlow" presStyleCnt="0"/>
      <dgm:spPr/>
      <dgm:t>
        <a:bodyPr/>
        <a:lstStyle/>
        <a:p>
          <a:endParaRPr lang="en-US"/>
        </a:p>
      </dgm:t>
    </dgm:pt>
    <dgm:pt modelId="{4EB1ACC8-0A9E-423D-A81C-B70BF850943C}" type="pres">
      <dgm:prSet presAssocID="{EBAEA9DA-B091-467B-BD1F-75A3E7718B64}" presName="bigChev" presStyleLbl="node1" presStyleIdx="0" presStyleCnt="1" custScaleX="122782" custLinFactNeighborX="-1819" custLinFactNeighborY="47726"/>
      <dgm:spPr/>
      <dgm:t>
        <a:bodyPr/>
        <a:lstStyle/>
        <a:p>
          <a:endParaRPr lang="en-US"/>
        </a:p>
      </dgm:t>
    </dgm:pt>
  </dgm:ptLst>
  <dgm:cxnLst>
    <dgm:cxn modelId="{E896A95A-7DED-40C7-B78D-CD4E77655C7F}" type="presOf" srcId="{EBAEA9DA-B091-467B-BD1F-75A3E7718B64}" destId="{4EB1ACC8-0A9E-423D-A81C-B70BF850943C}" srcOrd="0" destOrd="0" presId="urn:microsoft.com/office/officeart/2005/8/layout/lProcess3"/>
    <dgm:cxn modelId="{9889615D-6AC0-4A34-91FA-870B99D9B689}" type="presOf" srcId="{9DBF5070-780E-43E2-A8C2-83E7A3B204DE}" destId="{DB04DF81-E58E-4A90-B1DA-CFB250D4B3D5}" srcOrd="0" destOrd="0" presId="urn:microsoft.com/office/officeart/2005/8/layout/lProcess3"/>
    <dgm:cxn modelId="{18AF7D8C-654C-4836-B73D-D9687C790F23}" srcId="{9DBF5070-780E-43E2-A8C2-83E7A3B204DE}" destId="{EBAEA9DA-B091-467B-BD1F-75A3E7718B64}" srcOrd="0" destOrd="0" parTransId="{DFF7BDD9-5D5D-4FC8-8294-8CE868B025D8}" sibTransId="{9CE8FF56-D5C3-49FB-B0A7-68BBEE7A71AF}"/>
    <dgm:cxn modelId="{2BFB7177-C995-41F8-84E6-0564C86C1849}" type="presParOf" srcId="{DB04DF81-E58E-4A90-B1DA-CFB250D4B3D5}" destId="{82B85F0E-9208-4D60-939F-6FB23D4491A8}" srcOrd="0" destOrd="0" presId="urn:microsoft.com/office/officeart/2005/8/layout/lProcess3"/>
    <dgm:cxn modelId="{4220BDC5-4E1E-49AE-BED1-3164B733DF21}" type="presParOf" srcId="{82B85F0E-9208-4D60-939F-6FB23D4491A8}" destId="{4EB1ACC8-0A9E-423D-A81C-B70BF850943C}" srcOrd="0" destOrd="0" presId="urn:microsoft.com/office/officeart/2005/8/layout/l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E640B8-84E0-4918-8D32-2DA907C40CB3}" type="datetime1">
              <a:rPr lang="en-GB" smtClean="0"/>
              <a:pPr rtl="0"/>
              <a:t>22/09/2018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n-GB" smtClean="0"/>
              <a:pPr rtl="0"/>
              <a:t>‹#›</a:t>
            </a:fld>
            <a:endParaRPr lang="en-GB" dirty="0"/>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CCBA2-4B54-4BA8-A1FE-CF186AA3561A}" type="datetime1">
              <a:rPr lang="en-GB" noProof="0" smtClean="0"/>
              <a:pPr/>
              <a:t>22/09/2018</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n-GB" noProof="0" smtClean="0"/>
              <a:pPr rtl="0"/>
              <a:t>‹#›</a:t>
            </a:fld>
            <a:endParaRPr lang="en-GB" noProof="0" dirty="0"/>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1</a:t>
            </a:fld>
            <a:endParaRPr lang="en-GB" dirty="0"/>
          </a:p>
        </p:txBody>
      </p:sp>
    </p:spTree>
    <p:extLst>
      <p:ext uri="{BB962C8B-B14F-4D97-AF65-F5344CB8AC3E}">
        <p14:creationId xmlns:p14="http://schemas.microsoft.com/office/powerpoint/2010/main" xmlns="" val="227517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2</a:t>
            </a:fld>
            <a:endParaRPr lang="en-GB" dirty="0"/>
          </a:p>
        </p:txBody>
      </p:sp>
    </p:spTree>
    <p:extLst>
      <p:ext uri="{BB962C8B-B14F-4D97-AF65-F5344CB8AC3E}">
        <p14:creationId xmlns:p14="http://schemas.microsoft.com/office/powerpoint/2010/main" xmlns="" val="322294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6</a:t>
            </a:fld>
            <a:endParaRPr lang="en-GB" dirty="0"/>
          </a:p>
        </p:txBody>
      </p:sp>
    </p:spTree>
    <p:extLst>
      <p:ext uri="{BB962C8B-B14F-4D97-AF65-F5344CB8AC3E}">
        <p14:creationId xmlns:p14="http://schemas.microsoft.com/office/powerpoint/2010/main" xmlns="" val="345346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7</a:t>
            </a:fld>
            <a:endParaRPr lang="en-GB" dirty="0"/>
          </a:p>
        </p:txBody>
      </p:sp>
    </p:spTree>
    <p:extLst>
      <p:ext uri="{BB962C8B-B14F-4D97-AF65-F5344CB8AC3E}">
        <p14:creationId xmlns:p14="http://schemas.microsoft.com/office/powerpoint/2010/main" xmlns="" val="4377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8</a:t>
            </a:fld>
            <a:endParaRPr lang="en-GB" dirty="0"/>
          </a:p>
        </p:txBody>
      </p:sp>
    </p:spTree>
    <p:extLst>
      <p:ext uri="{BB962C8B-B14F-4D97-AF65-F5344CB8AC3E}">
        <p14:creationId xmlns:p14="http://schemas.microsoft.com/office/powerpoint/2010/main" xmlns="" val="205444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9</a:t>
            </a:fld>
            <a:endParaRPr lang="en-GB" dirty="0"/>
          </a:p>
        </p:txBody>
      </p:sp>
    </p:spTree>
    <p:extLst>
      <p:ext uri="{BB962C8B-B14F-4D97-AF65-F5344CB8AC3E}">
        <p14:creationId xmlns:p14="http://schemas.microsoft.com/office/powerpoint/2010/main" xmlns="" val="378946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pPr rtl="0"/>
              <a:t>10</a:t>
            </a:fld>
            <a:endParaRPr lang="en-GB" dirty="0"/>
          </a:p>
        </p:txBody>
      </p:sp>
    </p:spTree>
    <p:extLst>
      <p:ext uri="{BB962C8B-B14F-4D97-AF65-F5344CB8AC3E}">
        <p14:creationId xmlns:p14="http://schemas.microsoft.com/office/powerpoint/2010/main" xmlns="" val="3220955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rtlCol="0" anchor="b">
            <a:normAutofit/>
          </a:bodyPr>
          <a:lstStyle>
            <a:lvl1pPr>
              <a:lnSpc>
                <a:spcPct val="80000"/>
              </a:lnSpc>
              <a:defRPr sz="6600">
                <a:solidFill>
                  <a:schemeClr val="tx1"/>
                </a:solidFill>
              </a:defRPr>
            </a:lvl1pPr>
          </a:lstStyle>
          <a:p>
            <a:pPr rtl="0"/>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smtClean="0"/>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24FAD18-3452-4B34-A4E4-22E2785B07A3}" type="datetime1">
              <a:rPr lang="en-GB" noProof="0" smtClean="0"/>
              <a:pPr/>
              <a:t>22/09/2018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522412" y="381001"/>
            <a:ext cx="7391399" cy="56388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460E6D5-3A36-474F-AC94-B8AFE39F4B9F}" type="datetime1">
              <a:rPr lang="en-GB" noProof="0" smtClean="0"/>
              <a:pPr/>
              <a:t>22/09/2018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4A29AA5-5093-4317-9676-5AAD084B5371}" type="datetime1">
              <a:rPr lang="en-GB" noProof="0" smtClean="0"/>
              <a:pPr/>
              <a:t>22/09/2018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fld id="{8747D80C-6BD3-4457-9BF2-F38B91E1760B}" type="datetime1">
              <a:rPr lang="en-GB" noProof="0" smtClean="0"/>
              <a:pPr/>
              <a:t>22/09/2018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66C4F072-D182-4F34-9168-71309E6FC15D}" type="datetime1">
              <a:rPr lang="en-GB" noProof="0" smtClean="0"/>
              <a:pPr/>
              <a:t>22/09/2018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21C63926-2464-408C-8904-4232F2FB7505}" type="datetime1">
              <a:rPr lang="en-GB" noProof="0" smtClean="0"/>
              <a:pPr/>
              <a:t>22/09/2018</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577B8FD6-44DF-43B3-A4BA-D401B01CA3D6}" type="datetime1">
              <a:rPr lang="en-GB" noProof="0" smtClean="0"/>
              <a:pPr/>
              <a:t>22/09/2018</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046A95A5-D665-4DFD-86CF-4B6DC5E916C0}" type="datetime1">
              <a:rPr lang="en-GB" smtClean="0"/>
              <a:pPr/>
              <a:t>22/09/2018</a:t>
            </a:fld>
            <a:endParaRPr lang="en-GB" dirty="0"/>
          </a:p>
        </p:txBody>
      </p:sp>
      <p:sp>
        <p:nvSpPr>
          <p:cNvPr id="3" name="Footer Placeholder 2"/>
          <p:cNvSpPr>
            <a:spLocks noGrp="1"/>
          </p:cNvSpPr>
          <p:nvPr>
            <p:ph type="ftr" sz="quarter" idx="11"/>
          </p:nvPr>
        </p:nvSpPr>
        <p:spPr/>
        <p:txBody>
          <a:bodyPr rtlCol="0"/>
          <a:lstStyle/>
          <a:p>
            <a:pPr rtl="0"/>
            <a:endParaRPr lang="en-US" noProof="0" dirty="0"/>
          </a:p>
        </p:txBody>
      </p:sp>
      <p:sp>
        <p:nvSpPr>
          <p:cNvPr id="4" name="Slide Number Placeholder 3"/>
          <p:cNvSpPr>
            <a:spLocks noGrp="1"/>
          </p:cNvSpPr>
          <p:nvPr>
            <p:ph type="sldNum" sz="quarter" idx="12"/>
          </p:nvPr>
        </p:nvSpPr>
        <p:spPr/>
        <p:txBody>
          <a:bodyPr rtlCol="0"/>
          <a:lstStyle/>
          <a:p>
            <a:pPr rtl="0"/>
            <a:fld id="{2A013F82-EE5E-44EE-A61D-E31C6657F26F}" type="slidenum">
              <a:rPr lang="en-US" noProof="0" smtClean="0"/>
              <a:pPr rtl="0"/>
              <a:t>‹#›</a:t>
            </a:fld>
            <a:endParaRPr lang="en-US" noProof="0" dirty="0"/>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D1B8704E-D0C5-4444-8D2F-E840C3C7CB66}" type="datetime1">
              <a:rPr lang="en-GB" smtClean="0"/>
              <a:pPr/>
              <a:t>22/09/2018</a:t>
            </a:fld>
            <a:endParaRPr lang="en-GB"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2" name="Titl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n-US" noProof="0" smtClean="0"/>
              <a:t>Click to edit Master title style</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B885DF5B-ECA0-4CD8-95E6-32A3810A8D0D}" type="datetime1">
              <a:rPr lang="en-GB" noProof="0" smtClean="0"/>
              <a:pPr/>
              <a:t>22/09/2018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63994019-A16A-49AD-89DF-43D74BC1D771}" type="datetime1">
              <a:rPr lang="en-GB" noProof="0" smtClean="0"/>
              <a:pPr/>
              <a:t>22/09/2018</a:t>
            </a:fld>
            <a:endParaRPr lang="en-GB" noProof="0"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2A013F82-EE5E-44EE-A61D-E31C6657F26F}" type="slidenum">
              <a:rPr lang="en-GB" noProof="0" smtClean="0"/>
              <a:pPr rtl="0"/>
              <a:t>‹#›</a:t>
            </a:fld>
            <a:endParaRPr lang="en-GB" noProof="0" dirty="0"/>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951932" y="285728"/>
            <a:ext cx="3000396" cy="3071834"/>
          </a:xfrm>
          <a:prstGeom prst="ellipse">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665124" y="3500438"/>
            <a:ext cx="9144001" cy="1371600"/>
          </a:xfrm>
        </p:spPr>
        <p:txBody>
          <a:bodyPr>
            <a:normAutofit/>
          </a:bodyPr>
          <a:lstStyle/>
          <a:p>
            <a:r>
              <a:rPr lang="en-US" sz="8000" b="1" dirty="0" smtClean="0">
                <a:latin typeface="Baskerville Old Face" pitchFamily="18" charset="0"/>
                <a:ea typeface="Adobe Heiti Std R" pitchFamily="34" charset="-128"/>
                <a:cs typeface="Adobe Naskh Medium" pitchFamily="50" charset="-78"/>
              </a:rPr>
              <a:t>A. P. J. Abdul </a:t>
            </a:r>
            <a:r>
              <a:rPr lang="en-US" sz="8000" b="1" dirty="0" err="1" smtClean="0">
                <a:latin typeface="Baskerville Old Face" pitchFamily="18" charset="0"/>
                <a:ea typeface="Adobe Heiti Std R" pitchFamily="34" charset="-128"/>
                <a:cs typeface="Adobe Naskh Medium" pitchFamily="50" charset="-78"/>
              </a:rPr>
              <a:t>Kalam</a:t>
            </a:r>
            <a:endParaRPr lang="en-US" sz="8000" dirty="0">
              <a:latin typeface="Baskerville Old Face" pitchFamily="18" charset="0"/>
              <a:ea typeface="Adobe Heiti Std R" pitchFamily="34" charset="-128"/>
              <a:cs typeface="Adobe Naskh Medium" pitchFamily="50" charset="-78"/>
            </a:endParaRPr>
          </a:p>
        </p:txBody>
      </p:sp>
    </p:spTree>
    <p:extLst>
      <p:ext uri="{BB962C8B-B14F-4D97-AF65-F5344CB8AC3E}">
        <p14:creationId xmlns:p14="http://schemas.microsoft.com/office/powerpoint/2010/main" xmlns="" val="2808920126"/>
      </p:ext>
    </p:extLst>
  </p:cSld>
  <p:clrMapOvr>
    <a:masterClrMapping/>
  </p:clrMapOvr>
  <p:transition spd="med">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xels-photo-908301.jpeg"/>
          <p:cNvPicPr>
            <a:picLocks noGrp="1" noChangeAspect="1"/>
          </p:cNvPicPr>
          <p:nvPr>
            <p:ph type="pic" idx="4294967295"/>
          </p:nvPr>
        </p:nvPicPr>
        <p:blipFill>
          <a:blip r:embed="rId3"/>
          <a:srcRect l="10202" r="10202"/>
          <a:stretch>
            <a:fillRect/>
          </a:stretch>
        </p:blipFill>
        <p:spPr>
          <a:xfrm>
            <a:off x="307934" y="0"/>
            <a:ext cx="10919232" cy="6143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xmlns="" val="1108506989"/>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65190" y="428604"/>
            <a:ext cx="10144196" cy="1371600"/>
          </a:xfrm>
        </p:spPr>
        <p:txBody>
          <a:bodyPr rtlCol="0">
            <a:normAutofit fontScale="90000"/>
          </a:bodyPr>
          <a:lstStyle/>
          <a:p>
            <a:r>
              <a:rPr lang="en-US" sz="5200" b="1" i="1" dirty="0" err="1" smtClean="0">
                <a:solidFill>
                  <a:srgbClr val="FF9933"/>
                </a:solidFill>
                <a:latin typeface="Times New Roman" pitchFamily="18" charset="0"/>
                <a:cs typeface="Times New Roman" pitchFamily="18" charset="0"/>
              </a:rPr>
              <a:t>Avul</a:t>
            </a:r>
            <a:r>
              <a:rPr lang="en-US" sz="5200" b="1" i="1" dirty="0" smtClean="0">
                <a:solidFill>
                  <a:srgbClr val="FF9933"/>
                </a:solidFill>
                <a:latin typeface="Times New Roman" pitchFamily="18" charset="0"/>
                <a:cs typeface="Times New Roman" pitchFamily="18" charset="0"/>
              </a:rPr>
              <a:t> </a:t>
            </a:r>
            <a:r>
              <a:rPr lang="en-US" sz="5200" b="1" i="1" dirty="0" err="1" smtClean="0">
                <a:solidFill>
                  <a:srgbClr val="FF9933"/>
                </a:solidFill>
                <a:latin typeface="Times New Roman" pitchFamily="18" charset="0"/>
                <a:cs typeface="Times New Roman" pitchFamily="18" charset="0"/>
              </a:rPr>
              <a:t>Pakir</a:t>
            </a:r>
            <a:r>
              <a:rPr lang="en-US" sz="5200" b="1" i="1" dirty="0" smtClean="0">
                <a:solidFill>
                  <a:srgbClr val="FF9933"/>
                </a:solidFill>
                <a:latin typeface="Times New Roman" pitchFamily="18" charset="0"/>
                <a:cs typeface="Times New Roman" pitchFamily="18" charset="0"/>
              </a:rPr>
              <a:t> </a:t>
            </a:r>
            <a:r>
              <a:rPr lang="en-US" sz="5200" b="1" i="1" dirty="0" err="1" smtClean="0">
                <a:solidFill>
                  <a:srgbClr val="FF9933"/>
                </a:solidFill>
                <a:latin typeface="Times New Roman" pitchFamily="18" charset="0"/>
                <a:cs typeface="Times New Roman" pitchFamily="18" charset="0"/>
              </a:rPr>
              <a:t>Jainulabdeen</a:t>
            </a:r>
            <a:r>
              <a:rPr lang="en-US" sz="5200" b="1" i="1" dirty="0" smtClean="0">
                <a:solidFill>
                  <a:srgbClr val="FF9933"/>
                </a:solidFill>
                <a:latin typeface="Times New Roman" pitchFamily="18" charset="0"/>
                <a:cs typeface="Times New Roman" pitchFamily="18" charset="0"/>
              </a:rPr>
              <a:t> Abdul </a:t>
            </a:r>
            <a:r>
              <a:rPr lang="en-US" sz="5200" b="1" i="1" dirty="0" err="1" smtClean="0">
                <a:solidFill>
                  <a:srgbClr val="FF9933"/>
                </a:solidFill>
                <a:latin typeface="Times New Roman" pitchFamily="18" charset="0"/>
                <a:cs typeface="Times New Roman" pitchFamily="18" charset="0"/>
              </a:rPr>
              <a:t>Kalam</a:t>
            </a:r>
            <a:r>
              <a:rPr lang="en-US" sz="4000" b="1" i="1" dirty="0" smtClean="0">
                <a:solidFill>
                  <a:srgbClr val="FF9933"/>
                </a:solidFill>
              </a:rPr>
              <a:t> </a:t>
            </a:r>
            <a:r>
              <a:rPr lang="en-US" dirty="0" smtClean="0"/>
              <a:t/>
            </a:r>
            <a:br>
              <a:rPr lang="en-US" dirty="0" smtClean="0"/>
            </a:br>
            <a:endParaRPr lang="en-US" dirty="0"/>
          </a:p>
        </p:txBody>
      </p:sp>
      <p:sp>
        <p:nvSpPr>
          <p:cNvPr id="14" name="Content Placeholder 13"/>
          <p:cNvSpPr>
            <a:spLocks noGrp="1"/>
          </p:cNvSpPr>
          <p:nvPr>
            <p:ph idx="1"/>
          </p:nvPr>
        </p:nvSpPr>
        <p:spPr>
          <a:xfrm>
            <a:off x="879438" y="2428869"/>
            <a:ext cx="10501386" cy="3571900"/>
          </a:xfrm>
        </p:spPr>
        <p:txBody>
          <a:bodyPr rtlCol="0">
            <a:normAutofit/>
          </a:bodyPr>
          <a:lstStyle/>
          <a:p>
            <a:pPr>
              <a:buFont typeface="Wingdings" pitchFamily="2" charset="2"/>
              <a:buChar char="Ø"/>
            </a:pPr>
            <a:r>
              <a:rPr lang="en-US" dirty="0" smtClean="0"/>
              <a:t> </a:t>
            </a:r>
            <a:r>
              <a:rPr lang="en-US" sz="3000" dirty="0" smtClean="0">
                <a:latin typeface="Times New Roman" pitchFamily="18" charset="0"/>
                <a:cs typeface="Times New Roman" pitchFamily="18" charset="0"/>
              </a:rPr>
              <a:t>Abdul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born </a:t>
            </a:r>
            <a:r>
              <a:rPr lang="en-US" sz="3000" dirty="0" smtClean="0">
                <a:solidFill>
                  <a:srgbClr val="FFFF00"/>
                </a:solidFill>
                <a:latin typeface="Times New Roman" pitchFamily="18" charset="0"/>
                <a:cs typeface="Times New Roman" pitchFamily="18" charset="0"/>
              </a:rPr>
              <a:t>October 15</a:t>
            </a:r>
            <a:r>
              <a:rPr lang="en-US" sz="3000" dirty="0" smtClean="0">
                <a:latin typeface="Times New Roman" pitchFamily="18" charset="0"/>
                <a:cs typeface="Times New Roman" pitchFamily="18" charset="0"/>
              </a:rPr>
              <a:t>, </a:t>
            </a:r>
            <a:r>
              <a:rPr lang="en-US" sz="3000" dirty="0" smtClean="0">
                <a:solidFill>
                  <a:srgbClr val="FFFF00"/>
                </a:solidFill>
                <a:latin typeface="Times New Roman" pitchFamily="18" charset="0"/>
                <a:cs typeface="Times New Roman" pitchFamily="18" charset="0"/>
              </a:rPr>
              <a:t>1931</a:t>
            </a:r>
            <a:r>
              <a:rPr lang="en-US" sz="3000" dirty="0" smtClean="0">
                <a:latin typeface="Times New Roman" pitchFamily="18" charset="0"/>
                <a:cs typeface="Times New Roman" pitchFamily="18" charset="0"/>
              </a:rPr>
              <a:t>, into a poor family and     raised in </a:t>
            </a:r>
            <a:r>
              <a:rPr lang="en-US" sz="3000" dirty="0" err="1" smtClean="0">
                <a:solidFill>
                  <a:srgbClr val="FFFF00"/>
                </a:solidFill>
                <a:latin typeface="Times New Roman" pitchFamily="18" charset="0"/>
                <a:cs typeface="Times New Roman" pitchFamily="18" charset="0"/>
              </a:rPr>
              <a:t>Rameswaram</a:t>
            </a:r>
            <a:r>
              <a:rPr lang="en-US" sz="3000" dirty="0" smtClean="0">
                <a:latin typeface="Times New Roman" pitchFamily="18" charset="0"/>
                <a:cs typeface="Times New Roman" pitchFamily="18" charset="0"/>
              </a:rPr>
              <a:t> in the state of Tamil Nadu. In </a:t>
            </a:r>
            <a:r>
              <a:rPr lang="en-US" sz="3000" dirty="0" err="1" smtClean="0">
                <a:latin typeface="Times New Roman" pitchFamily="18" charset="0"/>
                <a:cs typeface="Times New Roman" pitchFamily="18" charset="0"/>
              </a:rPr>
              <a:t>india</a:t>
            </a:r>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His father had only one boat to support his family.</a:t>
            </a:r>
          </a:p>
          <a:p>
            <a:pPr>
              <a:buFont typeface="Wingdings" pitchFamily="2" charset="2"/>
              <a:buChar char="Ø"/>
            </a:pP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a hardworking boy right from the beginning.</a:t>
            </a:r>
            <a:r>
              <a:rPr lang="en-US" sz="3000" dirty="0" smtClean="0"/>
              <a:t> </a:t>
            </a:r>
            <a:r>
              <a:rPr lang="en-US" sz="3000" dirty="0" smtClean="0">
                <a:latin typeface="Times New Roman" pitchFamily="18" charset="0"/>
                <a:cs typeface="Times New Roman" pitchFamily="18" charset="0"/>
              </a:rPr>
              <a:t> At the tender age of five, </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39132589"/>
      </p:ext>
    </p:extLst>
  </p:cSld>
  <p:clrMapOvr>
    <a:masterClrMapping/>
  </p:clrMapOvr>
  <p:transition spd="med">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628" y="571480"/>
            <a:ext cx="8786874" cy="1857388"/>
          </a:xfrm>
        </p:spPr>
        <p:txBody>
          <a:bodyPr>
            <a:normAutofit/>
          </a:bodyPr>
          <a:lstStyle/>
          <a:p>
            <a:pPr marL="457200" indent="-457200">
              <a:lnSpc>
                <a:spcPct val="150000"/>
              </a:lnSpc>
              <a:buFont typeface="Wingdings" pitchFamily="2" charset="2"/>
              <a:buChar char="Ø"/>
            </a:pPr>
            <a:r>
              <a:rPr lang="en-US" sz="2400" dirty="0" smtClean="0">
                <a:latin typeface="Times New Roman" pitchFamily="18" charset="0"/>
                <a:cs typeface="Times New Roman" pitchFamily="18" charset="0"/>
              </a:rPr>
              <a:t>He’s started selling newspapers to help his father support the family. He did this job in the evenings after school. He also spent a great deal of time on his studies.</a:t>
            </a: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2665388" y="2786058"/>
            <a:ext cx="5929354" cy="3429024"/>
          </a:xfrm>
          <a:blipFill>
            <a:blip r:embed="rId2"/>
            <a:stretch>
              <a:fillRect/>
            </a:stretch>
          </a:blipFill>
        </p:spPr>
        <p:txBody>
          <a:bodyPr>
            <a:normAutofit/>
          </a:bodyPr>
          <a:lstStyle/>
          <a:p>
            <a:pPr marL="514350" indent="-514350">
              <a:lnSpc>
                <a:spcPct val="150000"/>
              </a:lnSpc>
            </a:pPr>
            <a:endParaRPr lang="en-US" sz="3000" dirty="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190" y="214290"/>
            <a:ext cx="10215634" cy="3724292"/>
          </a:xfrm>
        </p:spPr>
        <p:txBody>
          <a:bodyPr>
            <a:normAutofit fontScale="90000"/>
          </a:bodyPr>
          <a:lstStyle/>
          <a:p>
            <a:pPr marL="514350" indent="-514350" algn="just">
              <a:lnSpc>
                <a:spcPct val="150000"/>
              </a:lnSpc>
              <a:buFont typeface="Wingdings" pitchFamily="2" charset="2"/>
              <a:buChar char="Ø"/>
            </a:pP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was fascinated by physics and mathematics.</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900" dirty="0" err="1" smtClean="0">
                <a:latin typeface="Times New Roman" pitchFamily="18" charset="0"/>
                <a:cs typeface="Times New Roman" pitchFamily="18" charset="0"/>
              </a:rPr>
              <a:t>Kalam</a:t>
            </a:r>
            <a:r>
              <a:rPr lang="en-US" sz="3900" dirty="0" smtClean="0">
                <a:latin typeface="Times New Roman" pitchFamily="18" charset="0"/>
                <a:cs typeface="Times New Roman" pitchFamily="18" charset="0"/>
              </a:rPr>
              <a:t> completed his graduation from Saint Joseph’s College, </a:t>
            </a:r>
            <a:r>
              <a:rPr lang="en-US" sz="3900" dirty="0" err="1" smtClean="0">
                <a:solidFill>
                  <a:srgbClr val="FFFF00"/>
                </a:solidFill>
                <a:latin typeface="Times New Roman" pitchFamily="18" charset="0"/>
                <a:cs typeface="Times New Roman" pitchFamily="18" charset="0"/>
              </a:rPr>
              <a:t>Trichurapally</a:t>
            </a:r>
            <a:r>
              <a:rPr lang="en-US" sz="3900" dirty="0" smtClean="0">
                <a:latin typeface="Times New Roman" pitchFamily="18" charset="0"/>
                <a:cs typeface="Times New Roman" pitchFamily="18" charset="0"/>
              </a:rPr>
              <a:t> in </a:t>
            </a:r>
            <a:r>
              <a:rPr lang="en-US" sz="3900" dirty="0" smtClean="0">
                <a:solidFill>
                  <a:srgbClr val="FFFF00"/>
                </a:solidFill>
                <a:latin typeface="Times New Roman" pitchFamily="18" charset="0"/>
                <a:cs typeface="Times New Roman" pitchFamily="18" charset="0"/>
              </a:rPr>
              <a:t>1954</a:t>
            </a:r>
            <a:r>
              <a:rPr lang="en-US" sz="3900" dirty="0" smtClean="0">
                <a:latin typeface="Times New Roman" pitchFamily="18" charset="0"/>
                <a:cs typeface="Times New Roman" pitchFamily="18" charset="0"/>
              </a:rPr>
              <a:t>. In </a:t>
            </a:r>
            <a:r>
              <a:rPr lang="en-US" sz="3900" dirty="0" smtClean="0">
                <a:solidFill>
                  <a:srgbClr val="FFFF00"/>
                </a:solidFill>
                <a:latin typeface="Times New Roman" pitchFamily="18" charset="0"/>
                <a:cs typeface="Times New Roman" pitchFamily="18" charset="0"/>
              </a:rPr>
              <a:t>1955</a:t>
            </a:r>
            <a:r>
              <a:rPr lang="en-US" sz="3900" dirty="0" smtClean="0">
                <a:latin typeface="Times New Roman" pitchFamily="18" charset="0"/>
                <a:cs typeface="Times New Roman" pitchFamily="18" charset="0"/>
              </a:rPr>
              <a:t>, he enrolled at the Madras Institute of Technology.</a:t>
            </a:r>
            <a:endParaRPr lang="en-US" sz="3900" dirty="0">
              <a:latin typeface="Times New Roman" pitchFamily="18" charset="0"/>
              <a:cs typeface="Times New Roman" pitchFamily="18" charset="0"/>
            </a:endParaRPr>
          </a:p>
        </p:txBody>
      </p:sp>
      <p:sp>
        <p:nvSpPr>
          <p:cNvPr id="3" name="Subtitle 2"/>
          <p:cNvSpPr>
            <a:spLocks noGrp="1"/>
          </p:cNvSpPr>
          <p:nvPr>
            <p:ph type="subTitle" idx="1"/>
          </p:nvPr>
        </p:nvSpPr>
        <p:spPr>
          <a:xfrm>
            <a:off x="4022710" y="4214818"/>
            <a:ext cx="4429157" cy="2286016"/>
          </a:xfrm>
          <a:blipFill>
            <a:blip r:embed="rId2"/>
            <a:stretch>
              <a:fillRect/>
            </a:stretch>
          </a:blipFill>
        </p:spPr>
        <p:txBody>
          <a:bodyPr/>
          <a:lstStyle/>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124" y="642918"/>
            <a:ext cx="10072758" cy="1152524"/>
          </a:xfrm>
        </p:spPr>
        <p:txBody>
          <a:bodyPr>
            <a:normAutofit fontScale="90000"/>
          </a:bodyPr>
          <a:lstStyle/>
          <a:p>
            <a:pPr algn="ctr">
              <a:lnSpc>
                <a:spcPct val="150000"/>
              </a:lnSpc>
              <a:buFont typeface="Wingdings" pitchFamily="2" charset="2"/>
              <a:buChar char="Ø"/>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missed an opportunity to become a fighter pilot for the  </a:t>
            </a:r>
            <a:r>
              <a:rPr lang="en-US" sz="3000" dirty="0" smtClean="0">
                <a:solidFill>
                  <a:srgbClr val="FFFF00"/>
                </a:solidFill>
                <a:latin typeface="Times New Roman" pitchFamily="18" charset="0"/>
                <a:cs typeface="Times New Roman" pitchFamily="18" charset="0"/>
              </a:rPr>
              <a:t>Indian Air force</a:t>
            </a:r>
            <a:r>
              <a:rPr lang="en-US"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3" name="Subtitle 2"/>
          <p:cNvSpPr>
            <a:spLocks noGrp="1"/>
          </p:cNvSpPr>
          <p:nvPr>
            <p:ph type="subTitle" idx="1"/>
          </p:nvPr>
        </p:nvSpPr>
        <p:spPr>
          <a:xfrm>
            <a:off x="808000" y="2571744"/>
            <a:ext cx="10358510" cy="3500462"/>
          </a:xfrm>
        </p:spPr>
        <p:txBody>
          <a:bodyPr>
            <a:normAutofit/>
          </a:bodyPr>
          <a:lstStyle/>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 He Was On The Ninth Spot On The List, And There  Were Only Eight Openings</a:t>
            </a:r>
          </a:p>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The First Eight Shortlisted Candidates Were Recruited.</a:t>
            </a:r>
          </a:p>
          <a:p>
            <a:pPr>
              <a:lnSpc>
                <a:spcPct val="150000"/>
              </a:lnSpc>
              <a:buFont typeface="Wingdings" pitchFamily="2" charset="2"/>
              <a:buChar char="Ø"/>
            </a:pPr>
            <a:r>
              <a:rPr lang="en-US" sz="2400" cap="none" dirty="0" smtClean="0">
                <a:solidFill>
                  <a:schemeClr val="tx1"/>
                </a:solidFill>
                <a:latin typeface="Times New Roman" pitchFamily="18" charset="0"/>
                <a:cs typeface="Times New Roman" pitchFamily="18" charset="0"/>
              </a:rPr>
              <a:t>In </a:t>
            </a:r>
            <a:r>
              <a:rPr lang="en-US" sz="2400" cap="none" dirty="0" smtClean="0">
                <a:solidFill>
                  <a:srgbClr val="FFFF00"/>
                </a:solidFill>
                <a:latin typeface="Times New Roman" pitchFamily="18" charset="0"/>
                <a:cs typeface="Times New Roman" pitchFamily="18" charset="0"/>
              </a:rPr>
              <a:t>1960</a:t>
            </a:r>
            <a:r>
              <a:rPr lang="en-US" sz="2400" cap="none" dirty="0" smtClean="0">
                <a:solidFill>
                  <a:schemeClr val="tx1"/>
                </a:solidFill>
                <a:latin typeface="Times New Roman" pitchFamily="18" charset="0"/>
                <a:cs typeface="Times New Roman" pitchFamily="18" charset="0"/>
              </a:rPr>
              <a:t>, </a:t>
            </a:r>
            <a:r>
              <a:rPr lang="en-US" sz="2400" cap="none" dirty="0" err="1" smtClean="0">
                <a:solidFill>
                  <a:schemeClr val="tx1"/>
                </a:solidFill>
                <a:latin typeface="Times New Roman" pitchFamily="18" charset="0"/>
                <a:cs typeface="Times New Roman" pitchFamily="18" charset="0"/>
              </a:rPr>
              <a:t>Kalam</a:t>
            </a:r>
            <a:r>
              <a:rPr lang="en-US" sz="2400" cap="none" dirty="0" smtClean="0">
                <a:solidFill>
                  <a:schemeClr val="tx1"/>
                </a:solidFill>
                <a:latin typeface="Times New Roman" pitchFamily="18" charset="0"/>
                <a:cs typeface="Times New Roman" pitchFamily="18" charset="0"/>
              </a:rPr>
              <a:t> Became Involved With (DRDO)’s Aeronautical Development Establishment.</a:t>
            </a:r>
          </a:p>
          <a:p>
            <a:pPr>
              <a:lnSpc>
                <a:spcPct val="150000"/>
              </a:lnSpc>
              <a:buFont typeface="Wingdings" pitchFamily="2" charset="2"/>
              <a:buChar char="Ø"/>
            </a:pPr>
            <a:endParaRPr lang="en-US" sz="2400" cap="none" dirty="0">
              <a:solidFill>
                <a:schemeClr val="tx1"/>
              </a:solidFill>
              <a:latin typeface="Times New Roman" pitchFamily="18" charset="0"/>
              <a:cs typeface="Times New Roman" pitchFamily="18" charset="0"/>
            </a:endParaRPr>
          </a:p>
        </p:txBody>
      </p:sp>
    </p:spTree>
  </p:cSld>
  <p:clrMapOvr>
    <a:masterClrMapping/>
  </p:clrMapOvr>
  <p:transition spd="med">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504" y="4214818"/>
            <a:ext cx="8692399" cy="1690686"/>
          </a:xfrm>
        </p:spPr>
        <p:txBody>
          <a:bodyPr rtlCol="0">
            <a:normAutofit fontScale="90000"/>
          </a:bodyPr>
          <a:lstStyle/>
          <a:p>
            <a:pPr>
              <a:lnSpc>
                <a:spcPct val="150000"/>
              </a:lnSpc>
              <a:buFont typeface="Wingdings" pitchFamily="2" charset="2"/>
              <a:buChar char="Ø"/>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Kalam</a:t>
            </a:r>
            <a:r>
              <a:rPr lang="en-US" sz="3200" dirty="0" smtClean="0">
                <a:latin typeface="Times New Roman" pitchFamily="18" charset="0"/>
                <a:cs typeface="Times New Roman" pitchFamily="18" charset="0"/>
              </a:rPr>
              <a:t> was known as the ‘</a:t>
            </a:r>
            <a:r>
              <a:rPr lang="en-US" sz="3200" dirty="0" smtClean="0">
                <a:solidFill>
                  <a:srgbClr val="FFFF00"/>
                </a:solidFill>
                <a:latin typeface="Times New Roman" pitchFamily="18" charset="0"/>
                <a:cs typeface="Times New Roman" pitchFamily="18" charset="0"/>
              </a:rPr>
              <a:t>Missile Man</a:t>
            </a:r>
            <a:r>
              <a:rPr lang="en-US" sz="3200" dirty="0" smtClean="0">
                <a:latin typeface="Times New Roman" pitchFamily="18" charset="0"/>
                <a:cs typeface="Times New Roman" pitchFamily="18" charset="0"/>
              </a:rPr>
              <a:t>’ of India due to his continued, successful work with ballistic missiles and launch vehicle technology.</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1236628" y="500042"/>
            <a:ext cx="10358510" cy="3000396"/>
          </a:xfrm>
        </p:spPr>
        <p:txBody>
          <a:bodyPr rtlCol="0">
            <a:noAutofit/>
          </a:bodyPr>
          <a:lstStyle/>
          <a:p>
            <a:pPr>
              <a:lnSpc>
                <a:spcPct val="150000"/>
              </a:lnSpc>
              <a:buFont typeface="Wingdings" pitchFamily="2" charset="2"/>
              <a:buChar char="Ø"/>
            </a:pPr>
            <a:r>
              <a:rPr lang="en-US" sz="3200" cap="none" dirty="0" smtClean="0">
                <a:solidFill>
                  <a:schemeClr val="tx1"/>
                </a:solidFill>
                <a:latin typeface="Times New Roman" pitchFamily="18" charset="0"/>
                <a:cs typeface="Times New Roman" pitchFamily="18" charset="0"/>
              </a:rPr>
              <a:t> In </a:t>
            </a:r>
            <a:r>
              <a:rPr lang="en-US" sz="3200" cap="none" dirty="0" smtClean="0">
                <a:solidFill>
                  <a:srgbClr val="FFFF00"/>
                </a:solidFill>
                <a:latin typeface="Times New Roman" pitchFamily="18" charset="0"/>
                <a:cs typeface="Times New Roman" pitchFamily="18" charset="0"/>
              </a:rPr>
              <a:t>1969</a:t>
            </a:r>
            <a:r>
              <a:rPr lang="en-US" sz="3200" cap="none" dirty="0" smtClean="0">
                <a:solidFill>
                  <a:schemeClr val="tx1"/>
                </a:solidFill>
                <a:latin typeface="Times New Roman" pitchFamily="18" charset="0"/>
                <a:cs typeface="Times New Roman" pitchFamily="18" charset="0"/>
              </a:rPr>
              <a:t>, </a:t>
            </a:r>
            <a:r>
              <a:rPr lang="en-US" sz="3200" cap="none" dirty="0" err="1" smtClean="0">
                <a:solidFill>
                  <a:schemeClr val="tx1"/>
                </a:solidFill>
                <a:latin typeface="Times New Roman" pitchFamily="18" charset="0"/>
                <a:cs typeface="Times New Roman" pitchFamily="18" charset="0"/>
              </a:rPr>
              <a:t>Kalam</a:t>
            </a:r>
            <a:r>
              <a:rPr lang="en-US" sz="3200" cap="none" dirty="0" smtClean="0">
                <a:solidFill>
                  <a:schemeClr val="tx1"/>
                </a:solidFill>
                <a:latin typeface="Times New Roman" pitchFamily="18" charset="0"/>
                <a:cs typeface="Times New Roman" pitchFamily="18" charset="0"/>
              </a:rPr>
              <a:t> Was Made The Project Director For Satellite    Launch Vehicles And Was Shifted To ISRO</a:t>
            </a:r>
          </a:p>
          <a:p>
            <a:pPr>
              <a:lnSpc>
                <a:spcPct val="150000"/>
              </a:lnSpc>
            </a:pPr>
            <a:r>
              <a:rPr lang="en-US" sz="3200" cap="none" dirty="0" smtClean="0">
                <a:solidFill>
                  <a:schemeClr val="tx1"/>
                </a:solidFill>
                <a:latin typeface="Times New Roman" pitchFamily="18" charset="0"/>
                <a:cs typeface="Times New Roman" pitchFamily="18" charset="0"/>
              </a:rPr>
              <a:t>     </a:t>
            </a:r>
            <a:r>
              <a:rPr lang="en-US" sz="3000" cap="none" dirty="0" smtClean="0">
                <a:solidFill>
                  <a:schemeClr val="tx1"/>
                </a:solidFill>
                <a:latin typeface="Times New Roman" pitchFamily="18" charset="0"/>
                <a:cs typeface="Times New Roman" pitchFamily="18" charset="0"/>
              </a:rPr>
              <a:t>(“</a:t>
            </a:r>
            <a:r>
              <a:rPr lang="en-US" sz="3000" dirty="0" smtClean="0">
                <a:solidFill>
                  <a:srgbClr val="FFFF00"/>
                </a:solidFill>
                <a:latin typeface="Times New Roman" pitchFamily="18" charset="0"/>
                <a:cs typeface="Times New Roman" pitchFamily="18" charset="0"/>
              </a:rPr>
              <a:t>Indian Space Research Organization</a:t>
            </a:r>
            <a:r>
              <a:rPr lang="en-US" sz="3000" dirty="0" smtClean="0">
                <a:solidFill>
                  <a:schemeClr val="tx1"/>
                </a:solidFill>
                <a:latin typeface="Times New Roman" pitchFamily="18" charset="0"/>
                <a:cs typeface="Times New Roman" pitchFamily="18" charset="0"/>
              </a:rPr>
              <a:t>”</a:t>
            </a:r>
            <a:r>
              <a:rPr lang="en-US" sz="3000" cap="none" dirty="0" smtClean="0">
                <a:solidFill>
                  <a:schemeClr val="tx1"/>
                </a:solidFill>
                <a:latin typeface="Times New Roman" pitchFamily="18" charset="0"/>
                <a:cs typeface="Times New Roman" pitchFamily="18" charset="0"/>
              </a:rPr>
              <a:t>)</a:t>
            </a:r>
            <a:endParaRPr lang="en-US" sz="3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478160142"/>
      </p:ext>
    </p:extLst>
  </p:cSld>
  <p:clrMapOvr>
    <a:masterClrMapping/>
  </p:clrMapOvr>
  <p:transition spd="med">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08066" y="1214422"/>
            <a:ext cx="9644130" cy="4643470"/>
          </a:xfrm>
        </p:spPr>
        <p:txBody>
          <a:bodyPr>
            <a:noAutofit/>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Kalam</a:t>
            </a:r>
            <a:r>
              <a:rPr lang="en-US" sz="2400" dirty="0" smtClean="0">
                <a:latin typeface="Times New Roman" pitchFamily="18" charset="0"/>
                <a:cs typeface="Times New Roman" pitchFamily="18" charset="0"/>
              </a:rPr>
              <a:t> was honored with many awards, including the highest civilian award in the country, the </a:t>
            </a:r>
            <a:r>
              <a:rPr lang="en-US" sz="2400" dirty="0" smtClean="0">
                <a:solidFill>
                  <a:srgbClr val="FFFF00"/>
                </a:solidFill>
                <a:latin typeface="Times New Roman" pitchFamily="18" charset="0"/>
                <a:cs typeface="Times New Roman" pitchFamily="18" charset="0"/>
              </a:rPr>
              <a:t>Bharat </a:t>
            </a:r>
            <a:r>
              <a:rPr lang="en-US" sz="2400" dirty="0" err="1" smtClean="0">
                <a:solidFill>
                  <a:srgbClr val="FFFF00"/>
                </a:solidFill>
                <a:latin typeface="Times New Roman" pitchFamily="18" charset="0"/>
                <a:cs typeface="Times New Roman" pitchFamily="18" charset="0"/>
              </a:rPr>
              <a:t>Ratna</a:t>
            </a:r>
            <a:r>
              <a:rPr lang="en-US" sz="2400" dirty="0" smtClean="0">
                <a:latin typeface="Times New Roman" pitchFamily="18" charset="0"/>
                <a:cs typeface="Times New Roman" pitchFamily="18" charset="0"/>
              </a:rPr>
              <a:t> (1997). His other awards include </a:t>
            </a:r>
            <a:r>
              <a:rPr lang="en-US" sz="2400" dirty="0" err="1" smtClean="0">
                <a:solidFill>
                  <a:srgbClr val="FFFF00"/>
                </a:solidFill>
                <a:latin typeface="Times New Roman" pitchFamily="18" charset="0"/>
                <a:cs typeface="Times New Roman" pitchFamily="18" charset="0"/>
              </a:rPr>
              <a:t>Padma</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Bhushan</a:t>
            </a:r>
            <a:r>
              <a:rPr lang="en-US" sz="2400" dirty="0" smtClean="0">
                <a:solidFill>
                  <a:srgbClr val="FFFF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(1981) and </a:t>
            </a:r>
            <a:r>
              <a:rPr lang="en-US" sz="2400" dirty="0" err="1" smtClean="0">
                <a:solidFill>
                  <a:srgbClr val="FFFF00"/>
                </a:solidFill>
                <a:latin typeface="Times New Roman" pitchFamily="18" charset="0"/>
                <a:cs typeface="Times New Roman" pitchFamily="18" charset="0"/>
              </a:rPr>
              <a:t>Padma</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Vibhushan</a:t>
            </a:r>
            <a:r>
              <a:rPr lang="en-US" sz="2400" dirty="0" smtClean="0">
                <a:latin typeface="Times New Roman" pitchFamily="18" charset="0"/>
                <a:cs typeface="Times New Roman" pitchFamily="18" charset="0"/>
              </a:rPr>
              <a:t> (1990)</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Kalam</a:t>
            </a:r>
            <a:r>
              <a:rPr lang="en-US" sz="3000" dirty="0" smtClean="0">
                <a:latin typeface="Times New Roman" pitchFamily="18" charset="0"/>
                <a:cs typeface="Times New Roman" pitchFamily="18" charset="0"/>
              </a:rPr>
              <a:t> became the President of the largest democracy of the  world –India – on July 25, From (</a:t>
            </a:r>
            <a:r>
              <a:rPr lang="en-US" sz="3000" dirty="0" smtClean="0">
                <a:solidFill>
                  <a:srgbClr val="FFFF00"/>
                </a:solidFill>
                <a:latin typeface="Times New Roman" pitchFamily="18" charset="0"/>
                <a:cs typeface="Times New Roman" pitchFamily="18" charset="0"/>
              </a:rPr>
              <a:t>2002 to 2007</a:t>
            </a:r>
            <a:r>
              <a:rPr lang="en-US" sz="3000"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p>
        </p:txBody>
      </p:sp>
    </p:spTree>
    <p:extLst>
      <p:ext uri="{BB962C8B-B14F-4D97-AF65-F5344CB8AC3E}">
        <p14:creationId xmlns:p14="http://schemas.microsoft.com/office/powerpoint/2010/main" xmlns="" val="2681425051"/>
      </p:ext>
    </p:extLst>
  </p:cSld>
  <p:clrMapOvr>
    <a:masterClrMapping/>
  </p:clrMapOvr>
  <p:transition spd="med">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379504" y="4214818"/>
          <a:ext cx="9144001" cy="1657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308066" y="785794"/>
          <a:ext cx="9929882" cy="3143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2590506655"/>
      </p:ext>
    </p:extLst>
  </p:cSld>
  <p:clrMapOvr>
    <a:masterClrMapping/>
  </p:clrMapOvr>
  <p:transition spd="med">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248" y="642918"/>
            <a:ext cx="10644262" cy="4357718"/>
          </a:xfrm>
        </p:spPr>
        <p:txBody>
          <a:bodyPr rtlCol="0">
            <a:noAutofit/>
          </a:bodyPr>
          <a:lstStyle/>
          <a:p>
            <a:pPr marL="742950" indent="-742950" algn="ctr">
              <a:lnSpc>
                <a:spcPct val="150000"/>
              </a:lnSpc>
              <a:buFont typeface="Wingdings" pitchFamily="2" charset="2"/>
              <a:buChar char="Ø"/>
            </a:pPr>
            <a:r>
              <a:rPr lang="en-US" sz="4000" b="1" i="1" dirty="0" smtClean="0"/>
              <a:t>Dr APJ Abdul </a:t>
            </a:r>
            <a:r>
              <a:rPr lang="en-US" sz="4000" b="1" i="1" dirty="0" err="1" smtClean="0"/>
              <a:t>Kalam</a:t>
            </a:r>
            <a:r>
              <a:rPr lang="en-US" sz="4000" b="1" i="1" dirty="0" smtClean="0"/>
              <a:t> Has Passed </a:t>
            </a:r>
            <a:r>
              <a:rPr lang="en-US" sz="4000" b="1" i="1" dirty="0" smtClean="0"/>
              <a:t>Away </a:t>
            </a:r>
            <a:r>
              <a:rPr lang="en-US" sz="4000" b="1" dirty="0" smtClean="0"/>
              <a:t>on</a:t>
            </a:r>
            <a:r>
              <a:rPr lang="en-US" sz="4000" dirty="0" smtClean="0"/>
              <a:t> </a:t>
            </a:r>
            <a:r>
              <a:rPr lang="en-US" sz="4000" b="1" dirty="0" smtClean="0">
                <a:solidFill>
                  <a:srgbClr val="FFFF00"/>
                </a:solidFill>
              </a:rPr>
              <a:t>27 </a:t>
            </a:r>
            <a:r>
              <a:rPr lang="en-US" sz="4000" b="1" dirty="0" smtClean="0">
                <a:solidFill>
                  <a:srgbClr val="FFFF00"/>
                </a:solidFill>
              </a:rPr>
              <a:t>July </a:t>
            </a:r>
            <a:r>
              <a:rPr lang="en-US" sz="4000" b="1" dirty="0" smtClean="0">
                <a:solidFill>
                  <a:srgbClr val="FFFF00"/>
                </a:solidFill>
              </a:rPr>
              <a:t>2015</a:t>
            </a:r>
            <a:r>
              <a:rPr lang="en-US" sz="4000" b="1" i="1" dirty="0" smtClean="0">
                <a:solidFill>
                  <a:srgbClr val="FFFF00"/>
                </a:solidFill>
              </a:rPr>
              <a:t> </a:t>
            </a:r>
            <a:br>
              <a:rPr lang="en-US" sz="4000" b="1" i="1" dirty="0" smtClean="0">
                <a:solidFill>
                  <a:srgbClr val="FFFF00"/>
                </a:solidFill>
              </a:rPr>
            </a:br>
            <a:r>
              <a:rPr lang="en-US" sz="4000" b="1" i="1" dirty="0" smtClean="0">
                <a:solidFill>
                  <a:srgbClr val="FFFF00"/>
                </a:solidFill>
              </a:rPr>
              <a:t>“ </a:t>
            </a:r>
            <a:r>
              <a:rPr lang="en-US" sz="4000" b="1" i="1" dirty="0" smtClean="0"/>
              <a:t>But </a:t>
            </a:r>
            <a:r>
              <a:rPr lang="en-US" sz="4000" b="1" i="1" dirty="0" smtClean="0"/>
              <a:t>His Inspiring Words Will Live On </a:t>
            </a:r>
            <a:r>
              <a:rPr lang="en-US" sz="4000" b="1" i="1" dirty="0" smtClean="0"/>
              <a:t>Forever </a:t>
            </a:r>
            <a:r>
              <a:rPr lang="en-US" sz="4000" b="1" i="1" dirty="0" smtClean="0">
                <a:solidFill>
                  <a:srgbClr val="FFFF00"/>
                </a:solidFill>
              </a:rPr>
              <a:t>” </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xmlns="" val="2765137111"/>
      </p:ext>
    </p:extLst>
  </p:cSld>
  <p:clrMapOvr>
    <a:masterClrMapping/>
  </p:clrMapOvr>
  <p:transition spd="med">
    <p:cover dir="l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2786175_TF02895261" id="{09871225-3C89-4965-9994-3C1727E7602C}" vid="{4AD81417-1316-475F-B518-906C0D665D5C}"/>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tf02895261</Template>
  <TotalTime>0</TotalTime>
  <Words>224</Words>
  <Application>Microsoft Office PowerPoint</Application>
  <PresentationFormat>Custom</PresentationFormat>
  <Paragraphs>25</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tf02895261</vt:lpstr>
      <vt:lpstr>A. P. J. Abdul Kalam</vt:lpstr>
      <vt:lpstr>Avul Pakir Jainulabdeen Abdul Kalam  </vt:lpstr>
      <vt:lpstr>He’s started selling newspapers to help his father support the family. He did this job in the evenings after school. He also spent a great deal of time on his studies.</vt:lpstr>
      <vt:lpstr>Kalam was fascinated by physics and mathematics.   Kalam completed his graduation from Saint Joseph’s College, Trichurapally in 1954. In 1955, he enrolled at the Madras Institute of Technology.</vt:lpstr>
      <vt:lpstr> Kalam missed an opportunity to become a fighter pilot for the  Indian Air force.</vt:lpstr>
      <vt:lpstr> Kalam was known as the ‘Missile Man’ of India due to his continued, successful work with ballistic missiles and launch vehicle technology.</vt:lpstr>
      <vt:lpstr>  Kalam was honored with many awards, including the highest civilian award in the country, the Bharat Ratna (1997). His other awards include Padma Bhushan  (1981) and Padma Vibhushan (1990)   Kalam became the President of the largest democracy of the  world –India – on July 25, From (2002 to 2007)  </vt:lpstr>
      <vt:lpstr>Slide 8</vt:lpstr>
      <vt:lpstr>Dr APJ Abdul Kalam Has Passed Away on 27 July 2015  “ But His Inspiring Words Will Live On Forever ”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2018-09-19T13:03:25Z</dcterms:created>
  <dcterms:modified xsi:type="dcterms:W3CDTF">2018-09-22T14:04:21Z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