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8" r:id="rId13"/>
    <p:sldId id="319" r:id="rId14"/>
  </p:sldIdLst>
  <p:sldSz cx="12188825" cy="6858000"/>
  <p:notesSz cx="6858000" cy="9144000"/>
  <p:custDataLst>
    <p:tags r:id="rId17"/>
  </p:custDataLst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736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-726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E640B8-84E0-4918-8D32-2DA907C40CB3}" type="datetime1">
              <a:rPr lang="en-GB" smtClean="0"/>
              <a:pPr rtl="0"/>
              <a:t>20/09/2018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en-GB" smtClean="0"/>
              <a:pPr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CCBA2-4B54-4BA8-A1FE-CF186AA3561A}" type="datetime1">
              <a:rPr lang="en-GB" noProof="0" smtClean="0"/>
              <a:pPr/>
              <a:t>20/09/2018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7517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2294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6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5346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7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377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8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444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9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8946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2095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4FAD18-3452-4B34-A4E4-22E2785B07A3}" type="datetime1">
              <a:rPr lang="en-GB" noProof="0" smtClean="0"/>
              <a:pPr/>
              <a:t>20/09/2018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60E6D5-3A36-474F-AC94-B8AFE39F4B9F}" type="datetime1">
              <a:rPr lang="en-GB" noProof="0" smtClean="0"/>
              <a:pPr/>
              <a:t>20/09/2018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9AA5-5093-4317-9676-5AAD084B5371}" type="datetime1">
              <a:rPr lang="en-GB" noProof="0" smtClean="0"/>
              <a:pPr/>
              <a:t>20/09/2018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7D80C-6BD3-4457-9BF2-F38B91E1760B}" type="datetime1">
              <a:rPr lang="en-GB" noProof="0" smtClean="0"/>
              <a:pPr/>
              <a:t>20/09/2018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C4F072-D182-4F34-9168-71309E6FC15D}" type="datetime1">
              <a:rPr lang="en-GB" noProof="0" smtClean="0"/>
              <a:pPr/>
              <a:t>20/09/2018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63926-2464-408C-8904-4232F2FB7505}" type="datetime1">
              <a:rPr lang="en-GB" noProof="0" smtClean="0"/>
              <a:pPr/>
              <a:t>20/09/2018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7B8FD6-44DF-43B3-A4BA-D401B01CA3D6}" type="datetime1">
              <a:rPr lang="en-GB" noProof="0" smtClean="0"/>
              <a:pPr/>
              <a:t>20/09/2018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6A95A5-D665-4DFD-86CF-4B6DC5E916C0}" type="datetime1">
              <a:rPr lang="en-GB" smtClean="0"/>
              <a:pPr/>
              <a:t>20/09/2018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noProof="0" smtClean="0"/>
              <a:pPr rtl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B8704E-D0C5-4444-8D2F-E840C3C7CB66}" type="datetime1">
              <a:rPr lang="en-GB" smtClean="0"/>
              <a:pPr/>
              <a:t>20/09/2018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85DF5B-ECA0-4CD8-95E6-32A3810A8D0D}" type="datetime1">
              <a:rPr lang="en-GB" noProof="0" smtClean="0"/>
              <a:pPr/>
              <a:t>20/09/2018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4019-A16A-49AD-89DF-43D74BC1D771}" type="datetime1">
              <a:rPr lang="en-GB" noProof="0" smtClean="0"/>
              <a:pPr/>
              <a:t>20/09/2018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A. P. J. Abdul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Kalam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8951932" y="285728"/>
            <a:ext cx="3000396" cy="3071834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65190" y="428604"/>
            <a:ext cx="9144001" cy="1371600"/>
          </a:xfrm>
        </p:spPr>
        <p:txBody>
          <a:bodyPr rtlCol="0">
            <a:normAutofit fontScale="90000"/>
          </a:bodyPr>
          <a:lstStyle/>
          <a:p>
            <a:r>
              <a:rPr lang="en-US" sz="4500" i="1" dirty="0" err="1" smtClean="0">
                <a:latin typeface="Times New Roman" pitchFamily="18" charset="0"/>
                <a:cs typeface="Times New Roman" pitchFamily="18" charset="0"/>
              </a:rPr>
              <a:t>Avul</a:t>
            </a:r>
            <a:r>
              <a:rPr lang="en-US" sz="4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i="1" dirty="0" err="1" smtClean="0">
                <a:latin typeface="Times New Roman" pitchFamily="18" charset="0"/>
                <a:cs typeface="Times New Roman" pitchFamily="18" charset="0"/>
              </a:rPr>
              <a:t>Pakir</a:t>
            </a:r>
            <a:r>
              <a:rPr lang="en-US" sz="4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i="1" dirty="0" err="1" smtClean="0">
                <a:latin typeface="Times New Roman" pitchFamily="18" charset="0"/>
                <a:cs typeface="Times New Roman" pitchFamily="18" charset="0"/>
              </a:rPr>
              <a:t>Jainulabdeen</a:t>
            </a:r>
            <a:r>
              <a:rPr lang="en-US" sz="4500" i="1" dirty="0" smtClean="0">
                <a:latin typeface="Times New Roman" pitchFamily="18" charset="0"/>
                <a:cs typeface="Times New Roman" pitchFamily="18" charset="0"/>
              </a:rPr>
              <a:t> Abdul </a:t>
            </a:r>
            <a:r>
              <a:rPr lang="en-US" sz="4500" i="1" dirty="0" err="1" smtClean="0">
                <a:latin typeface="Times New Roman" pitchFamily="18" charset="0"/>
                <a:cs typeface="Times New Roman" pitchFamily="18" charset="0"/>
              </a:rPr>
              <a:t>Kalam</a:t>
            </a:r>
            <a:r>
              <a:rPr lang="en-US" sz="40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79438" y="2428869"/>
            <a:ext cx="10501386" cy="3571900"/>
          </a:xfrm>
        </p:spPr>
        <p:txBody>
          <a:bodyPr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Abdul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Kalam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was born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October 15, 1931,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 poor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family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raised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Rameswaram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 the state of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amil Nadu. In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india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His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father had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one boat to support his family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Kalam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was a hardworking boy right from the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beginning.</a:t>
            </a:r>
            <a:r>
              <a:rPr lang="en-US" sz="3000" dirty="0" smtClean="0"/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 At the tender age of five, 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28" y="571480"/>
            <a:ext cx="8786874" cy="185738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started selling newspapers to help his father support the family. He did this job in the evenings after school. He also spent a great deal of time on his studies.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5388" y="2786058"/>
            <a:ext cx="5929354" cy="342902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190" y="214290"/>
            <a:ext cx="10215634" cy="3724292"/>
          </a:xfrm>
        </p:spPr>
        <p:txBody>
          <a:bodyPr>
            <a:normAutofit fontScale="90000"/>
          </a:bodyPr>
          <a:lstStyle/>
          <a:p>
            <a:pPr marL="514350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Kalam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was fascinated by physics and mathematics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Kalam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completed his graduation from Saint Joseph’s College, </a:t>
            </a:r>
            <a:r>
              <a:rPr lang="en-US" sz="39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Trichurapally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3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1954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sz="3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1955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, he enrolled at the Madras Institute of Technology.</a:t>
            </a:r>
            <a:endParaRPr lang="en-US" sz="3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2710" y="4214818"/>
            <a:ext cx="4429157" cy="2286016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124" y="642918"/>
            <a:ext cx="10072758" cy="115252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Kalam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missed an opportunity to become a fighter pilot for the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Indian </a:t>
            </a:r>
            <a:r>
              <a:rPr lang="en-US" sz="3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Air force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3752" y="2571744"/>
            <a:ext cx="8229600" cy="1219200"/>
          </a:xfrm>
        </p:spPr>
        <p:txBody>
          <a:bodyPr/>
          <a:lstStyle/>
          <a:p>
            <a:r>
              <a:rPr lang="en-US" dirty="0" smtClean="0"/>
              <a:t>He was on the ninth spot on the list,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Add a Slide Title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12786175_TF02895261" id="{09871225-3C89-4965-9994-3C1727E7602C}" vid="{4AD81417-1316-475F-B518-906C0D665D5C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0</TotalTime>
  <Words>150</Words>
  <Application>Microsoft Office PowerPoint</Application>
  <PresentationFormat>Custom</PresentationFormat>
  <Paragraphs>21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tf02895261</vt:lpstr>
      <vt:lpstr>A. P. J. Abdul Kalam</vt:lpstr>
      <vt:lpstr>Avul Pakir Jainulabdeen Abdul Kalam  </vt:lpstr>
      <vt:lpstr>He’s started selling newspapers to help his father support the family. He did this job in the evenings after school. He also spent a great deal of time on his studies.</vt:lpstr>
      <vt:lpstr>Kalam was fascinated by physics and mathematics.   Kalam completed his graduation from Saint Joseph’s College, Trichurapally in 1954. In 1955, he enrolled at the Madras Institute of Technology.</vt:lpstr>
      <vt:lpstr> Kalam missed an opportunity to become a fighter pilot for the  Indian Air force.</vt:lpstr>
      <vt:lpstr>Add a Slide Title - 1</vt:lpstr>
      <vt:lpstr>Add a Slide Title - 2</vt:lpstr>
      <vt:lpstr>Add a Slide Title - 3</vt:lpstr>
      <vt:lpstr>Add a Slide Title - 4</vt:lpstr>
      <vt:lpstr>Add a Slide Title - 5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2018-09-19T13:03:25Z</dcterms:created>
  <dcterms:modified xsi:type="dcterms:W3CDTF">2018-09-20T02:58:45Z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