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diagrams/colors1.xml" ContentType="application/vnd.openxmlformats-officedocument.drawingml.diagramColors+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diagrams/quickStyle2.xml" ContentType="application/vnd.openxmlformats-officedocument.drawingml.diagramStyl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Override PartName="/ppt/diagrams/quickStyle1.xml" ContentType="application/vnd.openxmlformats-officedocument.drawingml.diagramStyl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tags/tag1.xml" ContentType="application/vnd.openxmlformats-officedocument.presentationml.tags+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diagrams/layout2.xml" ContentType="application/vnd.openxmlformats-officedocument.drawingml.diagramLayout+xml"/>
  <Override PartName="/ppt/diagrams/layout1.xml" ContentType="application/vnd.openxmlformats-officedocument.drawingml.diagramLayout+xml"/>
  <Override PartName="/ppt/diagrams/data2.xml" ContentType="application/vnd.openxmlformats-officedocument.drawingml.diagramData+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docProps/core.xml" ContentType="application/vnd.openxmlformats-package.core-properties+xml"/>
  <Override PartName="/customXml/itemProps2.xml" ContentType="application/vnd.openxmlformats-officedocument.customXml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diagrams/colors2.xml" ContentType="application/vnd.openxmlformats-officedocument.drawingml.diagramColors+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4"/>
  </p:sldMasterIdLst>
  <p:notesMasterIdLst>
    <p:notesMasterId r:id="rId15"/>
  </p:notesMasterIdLst>
  <p:handoutMasterIdLst>
    <p:handoutMasterId r:id="rId16"/>
  </p:handoutMasterIdLst>
  <p:sldIdLst>
    <p:sldId id="265" r:id="rId5"/>
    <p:sldId id="310" r:id="rId6"/>
    <p:sldId id="311" r:id="rId7"/>
    <p:sldId id="313" r:id="rId8"/>
    <p:sldId id="312" r:id="rId9"/>
    <p:sldId id="314" r:id="rId10"/>
    <p:sldId id="315" r:id="rId11"/>
    <p:sldId id="316" r:id="rId12"/>
    <p:sldId id="318" r:id="rId13"/>
    <p:sldId id="319" r:id="rId14"/>
  </p:sldIdLst>
  <p:sldSz cx="12188825" cy="6858000"/>
  <p:notesSz cx="6858000" cy="9144000"/>
  <p:custDataLst>
    <p:tags r:id="rId17"/>
  </p:custDataLst>
  <p:defaultTextStyle>
    <a:defPPr rtl="0">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FF9933"/>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1774" autoAdjust="0"/>
    <p:restoredTop sz="94629" autoAdjust="0"/>
  </p:normalViewPr>
  <p:slideViewPr>
    <p:cSldViewPr showGuides="1">
      <p:cViewPr>
        <p:scale>
          <a:sx n="66" d="100"/>
          <a:sy n="66" d="100"/>
        </p:scale>
        <p:origin x="-804" y="-144"/>
      </p:cViewPr>
      <p:guideLst>
        <p:guide orient="horz" pos="2160"/>
        <p:guide pos="3839"/>
      </p:guideLst>
    </p:cSldViewPr>
  </p:slideViewPr>
  <p:outlineViewPr>
    <p:cViewPr>
      <p:scale>
        <a:sx n="33" d="100"/>
        <a:sy n="33" d="100"/>
      </p:scale>
      <p:origin x="48" y="0"/>
    </p:cViewPr>
  </p:outlineViewPr>
  <p:notesTextViewPr>
    <p:cViewPr>
      <p:scale>
        <a:sx n="1" d="1"/>
        <a:sy n="1" d="1"/>
      </p:scale>
      <p:origin x="0" y="0"/>
    </p:cViewPr>
  </p:notesTextViewPr>
  <p:notesViewPr>
    <p:cSldViewPr showGuides="1">
      <p:cViewPr varScale="1">
        <p:scale>
          <a:sx n="90" d="100"/>
          <a:sy n="90" d="100"/>
        </p:scale>
        <p:origin x="3774" y="96"/>
      </p:cViewPr>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gs" Target="tags/tag1.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2370FBB-0BAD-4CAA-94C3-DEF19141AD36}" type="doc">
      <dgm:prSet loTypeId="urn:microsoft.com/office/officeart/2005/8/layout/target3" loCatId="relationship" qsTypeId="urn:microsoft.com/office/officeart/2005/8/quickstyle/3d2" qsCatId="3D" csTypeId="urn:microsoft.com/office/officeart/2005/8/colors/accent1_2" csCatId="accent1"/>
      <dgm:spPr/>
      <dgm:t>
        <a:bodyPr/>
        <a:lstStyle/>
        <a:p>
          <a:endParaRPr lang="en-US"/>
        </a:p>
      </dgm:t>
    </dgm:pt>
    <dgm:pt modelId="{E909777B-5C6D-4D79-86FD-E19A692E4B56}">
      <dgm:prSet/>
      <dgm:spPr/>
      <dgm:t>
        <a:bodyPr/>
        <a:lstStyle/>
        <a:p>
          <a:pPr rtl="0"/>
          <a:r>
            <a:rPr lang="en-US" dirty="0" err="1" smtClean="0"/>
            <a:t>Kalam</a:t>
          </a:r>
          <a:r>
            <a:rPr lang="en-US" dirty="0" smtClean="0"/>
            <a:t> is the first unmarried president and scientist in India.</a:t>
          </a:r>
          <a:endParaRPr lang="en-US" b="0" i="0" baseline="0" dirty="0"/>
        </a:p>
      </dgm:t>
    </dgm:pt>
    <dgm:pt modelId="{6A7E02A9-F887-4347-85AA-9518AB608D67}" type="parTrans" cxnId="{EAC012F0-31FE-465C-B84E-EAF71B1F0847}">
      <dgm:prSet/>
      <dgm:spPr/>
      <dgm:t>
        <a:bodyPr/>
        <a:lstStyle/>
        <a:p>
          <a:endParaRPr lang="en-US"/>
        </a:p>
      </dgm:t>
    </dgm:pt>
    <dgm:pt modelId="{9AE837D2-EAAE-4270-90ED-08FE212A0AF1}" type="sibTrans" cxnId="{EAC012F0-31FE-465C-B84E-EAF71B1F0847}">
      <dgm:prSet/>
      <dgm:spPr/>
      <dgm:t>
        <a:bodyPr/>
        <a:lstStyle/>
        <a:p>
          <a:endParaRPr lang="en-US"/>
        </a:p>
      </dgm:t>
    </dgm:pt>
    <dgm:pt modelId="{A8D7DC02-3182-400A-A259-6CF5A51DA918}" type="pres">
      <dgm:prSet presAssocID="{52370FBB-0BAD-4CAA-94C3-DEF19141AD36}" presName="Name0" presStyleCnt="0">
        <dgm:presLayoutVars>
          <dgm:chMax val="7"/>
          <dgm:dir/>
          <dgm:animLvl val="lvl"/>
          <dgm:resizeHandles val="exact"/>
        </dgm:presLayoutVars>
      </dgm:prSet>
      <dgm:spPr/>
      <dgm:t>
        <a:bodyPr/>
        <a:lstStyle/>
        <a:p>
          <a:endParaRPr lang="en-US"/>
        </a:p>
      </dgm:t>
    </dgm:pt>
    <dgm:pt modelId="{DE46F2BF-EAFC-46D5-89C0-FCDDA23AFA7B}" type="pres">
      <dgm:prSet presAssocID="{E909777B-5C6D-4D79-86FD-E19A692E4B56}" presName="circle1" presStyleLbl="node1" presStyleIdx="0" presStyleCnt="1"/>
      <dgm:spPr/>
    </dgm:pt>
    <dgm:pt modelId="{70A6F2E9-5C0A-4AA0-893D-7669A2444501}" type="pres">
      <dgm:prSet presAssocID="{E909777B-5C6D-4D79-86FD-E19A692E4B56}" presName="space" presStyleCnt="0"/>
      <dgm:spPr/>
    </dgm:pt>
    <dgm:pt modelId="{F4DCFCF8-611F-4343-9FBB-02BF18DCFE73}" type="pres">
      <dgm:prSet presAssocID="{E909777B-5C6D-4D79-86FD-E19A692E4B56}" presName="rect1" presStyleLbl="alignAcc1" presStyleIdx="0" presStyleCnt="1"/>
      <dgm:spPr/>
      <dgm:t>
        <a:bodyPr/>
        <a:lstStyle/>
        <a:p>
          <a:endParaRPr lang="en-US"/>
        </a:p>
      </dgm:t>
    </dgm:pt>
    <dgm:pt modelId="{7E729DFC-778F-40BF-AA5A-32FB80AB0905}" type="pres">
      <dgm:prSet presAssocID="{E909777B-5C6D-4D79-86FD-E19A692E4B56}" presName="rect1ParTxNoCh" presStyleLbl="alignAcc1" presStyleIdx="0" presStyleCnt="1">
        <dgm:presLayoutVars>
          <dgm:chMax val="1"/>
          <dgm:bulletEnabled val="1"/>
        </dgm:presLayoutVars>
      </dgm:prSet>
      <dgm:spPr/>
      <dgm:t>
        <a:bodyPr/>
        <a:lstStyle/>
        <a:p>
          <a:endParaRPr lang="en-US"/>
        </a:p>
      </dgm:t>
    </dgm:pt>
  </dgm:ptLst>
  <dgm:cxnLst>
    <dgm:cxn modelId="{5B8A96E6-2C88-4DF9-BA17-9DAD90FDC22B}" type="presOf" srcId="{E909777B-5C6D-4D79-86FD-E19A692E4B56}" destId="{7E729DFC-778F-40BF-AA5A-32FB80AB0905}" srcOrd="1" destOrd="0" presId="urn:microsoft.com/office/officeart/2005/8/layout/target3"/>
    <dgm:cxn modelId="{BBBA884C-4FC3-471D-BB8C-598406EE629C}" type="presOf" srcId="{52370FBB-0BAD-4CAA-94C3-DEF19141AD36}" destId="{A8D7DC02-3182-400A-A259-6CF5A51DA918}" srcOrd="0" destOrd="0" presId="urn:microsoft.com/office/officeart/2005/8/layout/target3"/>
    <dgm:cxn modelId="{2BDAA5F6-4D6C-4C41-918B-B633C52D55F7}" type="presOf" srcId="{E909777B-5C6D-4D79-86FD-E19A692E4B56}" destId="{F4DCFCF8-611F-4343-9FBB-02BF18DCFE73}" srcOrd="0" destOrd="0" presId="urn:microsoft.com/office/officeart/2005/8/layout/target3"/>
    <dgm:cxn modelId="{EAC012F0-31FE-465C-B84E-EAF71B1F0847}" srcId="{52370FBB-0BAD-4CAA-94C3-DEF19141AD36}" destId="{E909777B-5C6D-4D79-86FD-E19A692E4B56}" srcOrd="0" destOrd="0" parTransId="{6A7E02A9-F887-4347-85AA-9518AB608D67}" sibTransId="{9AE837D2-EAAE-4270-90ED-08FE212A0AF1}"/>
    <dgm:cxn modelId="{003B8E16-2618-4D88-9694-2B2B7F92D92D}" type="presParOf" srcId="{A8D7DC02-3182-400A-A259-6CF5A51DA918}" destId="{DE46F2BF-EAFC-46D5-89C0-FCDDA23AFA7B}" srcOrd="0" destOrd="0" presId="urn:microsoft.com/office/officeart/2005/8/layout/target3"/>
    <dgm:cxn modelId="{F7365FBA-671C-4B13-9B61-86A460441F5E}" type="presParOf" srcId="{A8D7DC02-3182-400A-A259-6CF5A51DA918}" destId="{70A6F2E9-5C0A-4AA0-893D-7669A2444501}" srcOrd="1" destOrd="0" presId="urn:microsoft.com/office/officeart/2005/8/layout/target3"/>
    <dgm:cxn modelId="{B516AAAC-0847-48C0-86C5-62204104C139}" type="presParOf" srcId="{A8D7DC02-3182-400A-A259-6CF5A51DA918}" destId="{F4DCFCF8-611F-4343-9FBB-02BF18DCFE73}" srcOrd="2" destOrd="0" presId="urn:microsoft.com/office/officeart/2005/8/layout/target3"/>
    <dgm:cxn modelId="{B8CF6511-DCE9-460C-A874-1EB053F6CFC5}" type="presParOf" srcId="{A8D7DC02-3182-400A-A259-6CF5A51DA918}" destId="{7E729DFC-778F-40BF-AA5A-32FB80AB0905}" srcOrd="3" destOrd="0" presId="urn:microsoft.com/office/officeart/2005/8/layout/target3"/>
  </dgm:cxnLst>
  <dgm:bg/>
  <dgm:whole/>
</dgm:dataModel>
</file>

<file path=ppt/diagrams/data2.xml><?xml version="1.0" encoding="utf-8"?>
<dgm:dataModel xmlns:dgm="http://schemas.openxmlformats.org/drawingml/2006/diagram" xmlns:a="http://schemas.openxmlformats.org/drawingml/2006/main">
  <dgm:ptLst>
    <dgm:pt modelId="{9DBF5070-780E-43E2-A8C2-83E7A3B204DE}" type="doc">
      <dgm:prSet loTypeId="urn:microsoft.com/office/officeart/2005/8/layout/lProcess3" loCatId="process" qsTypeId="urn:microsoft.com/office/officeart/2005/8/quickstyle/simple3" qsCatId="simple" csTypeId="urn:microsoft.com/office/officeart/2005/8/colors/accent1_2" csCatId="accent1" phldr="1"/>
      <dgm:spPr/>
      <dgm:t>
        <a:bodyPr/>
        <a:lstStyle/>
        <a:p>
          <a:endParaRPr lang="en-US"/>
        </a:p>
      </dgm:t>
    </dgm:pt>
    <dgm:pt modelId="{EBAEA9DA-B091-467B-BD1F-75A3E7718B64}">
      <dgm:prSet/>
      <dgm:spPr/>
      <dgm:t>
        <a:bodyPr/>
        <a:lstStyle/>
        <a:p>
          <a:pPr rtl="0"/>
          <a:r>
            <a:rPr lang="en-US" b="1" i="1" dirty="0" smtClean="0"/>
            <a:t>A fun fact about APJ Abdul </a:t>
          </a:r>
          <a:r>
            <a:rPr lang="en-US" b="1" i="1" dirty="0" err="1" smtClean="0"/>
            <a:t>Kalam</a:t>
          </a:r>
          <a:r>
            <a:rPr lang="en-US" b="1" i="1" dirty="0" smtClean="0"/>
            <a:t> is that although he was a Muslim, he was also a strict vegetarian.</a:t>
          </a:r>
          <a:endParaRPr lang="en-US" b="1" i="1" dirty="0"/>
        </a:p>
      </dgm:t>
    </dgm:pt>
    <dgm:pt modelId="{DFF7BDD9-5D5D-4FC8-8294-8CE868B025D8}" type="parTrans" cxnId="{18AF7D8C-654C-4836-B73D-D9687C790F23}">
      <dgm:prSet/>
      <dgm:spPr/>
      <dgm:t>
        <a:bodyPr/>
        <a:lstStyle/>
        <a:p>
          <a:endParaRPr lang="en-US"/>
        </a:p>
      </dgm:t>
    </dgm:pt>
    <dgm:pt modelId="{9CE8FF56-D5C3-49FB-B0A7-68BBEE7A71AF}" type="sibTrans" cxnId="{18AF7D8C-654C-4836-B73D-D9687C790F23}">
      <dgm:prSet/>
      <dgm:spPr/>
      <dgm:t>
        <a:bodyPr/>
        <a:lstStyle/>
        <a:p>
          <a:endParaRPr lang="en-US"/>
        </a:p>
      </dgm:t>
    </dgm:pt>
    <dgm:pt modelId="{DB04DF81-E58E-4A90-B1DA-CFB250D4B3D5}" type="pres">
      <dgm:prSet presAssocID="{9DBF5070-780E-43E2-A8C2-83E7A3B204DE}" presName="Name0" presStyleCnt="0">
        <dgm:presLayoutVars>
          <dgm:chPref val="3"/>
          <dgm:dir/>
          <dgm:animLvl val="lvl"/>
          <dgm:resizeHandles/>
        </dgm:presLayoutVars>
      </dgm:prSet>
      <dgm:spPr/>
      <dgm:t>
        <a:bodyPr/>
        <a:lstStyle/>
        <a:p>
          <a:endParaRPr lang="en-US"/>
        </a:p>
      </dgm:t>
    </dgm:pt>
    <dgm:pt modelId="{82B85F0E-9208-4D60-939F-6FB23D4491A8}" type="pres">
      <dgm:prSet presAssocID="{EBAEA9DA-B091-467B-BD1F-75A3E7718B64}" presName="horFlow" presStyleCnt="0"/>
      <dgm:spPr/>
      <dgm:t>
        <a:bodyPr/>
        <a:lstStyle/>
        <a:p>
          <a:endParaRPr lang="en-US"/>
        </a:p>
      </dgm:t>
    </dgm:pt>
    <dgm:pt modelId="{4EB1ACC8-0A9E-423D-A81C-B70BF850943C}" type="pres">
      <dgm:prSet presAssocID="{EBAEA9DA-B091-467B-BD1F-75A3E7718B64}" presName="bigChev" presStyleLbl="node1" presStyleIdx="0" presStyleCnt="1" custScaleX="122782" custLinFactNeighborX="-1819" custLinFactNeighborY="47726"/>
      <dgm:spPr/>
      <dgm:t>
        <a:bodyPr/>
        <a:lstStyle/>
        <a:p>
          <a:endParaRPr lang="en-US"/>
        </a:p>
      </dgm:t>
    </dgm:pt>
  </dgm:ptLst>
  <dgm:cxnLst>
    <dgm:cxn modelId="{E896A95A-7DED-40C7-B78D-CD4E77655C7F}" type="presOf" srcId="{EBAEA9DA-B091-467B-BD1F-75A3E7718B64}" destId="{4EB1ACC8-0A9E-423D-A81C-B70BF850943C}" srcOrd="0" destOrd="0" presId="urn:microsoft.com/office/officeart/2005/8/layout/lProcess3"/>
    <dgm:cxn modelId="{9889615D-6AC0-4A34-91FA-870B99D9B689}" type="presOf" srcId="{9DBF5070-780E-43E2-A8C2-83E7A3B204DE}" destId="{DB04DF81-E58E-4A90-B1DA-CFB250D4B3D5}" srcOrd="0" destOrd="0" presId="urn:microsoft.com/office/officeart/2005/8/layout/lProcess3"/>
    <dgm:cxn modelId="{18AF7D8C-654C-4836-B73D-D9687C790F23}" srcId="{9DBF5070-780E-43E2-A8C2-83E7A3B204DE}" destId="{EBAEA9DA-B091-467B-BD1F-75A3E7718B64}" srcOrd="0" destOrd="0" parTransId="{DFF7BDD9-5D5D-4FC8-8294-8CE868B025D8}" sibTransId="{9CE8FF56-D5C3-49FB-B0A7-68BBEE7A71AF}"/>
    <dgm:cxn modelId="{2BFB7177-C995-41F8-84E6-0564C86C1849}" type="presParOf" srcId="{DB04DF81-E58E-4A90-B1DA-CFB250D4B3D5}" destId="{82B85F0E-9208-4D60-939F-6FB23D4491A8}" srcOrd="0" destOrd="0" presId="urn:microsoft.com/office/officeart/2005/8/layout/lProcess3"/>
    <dgm:cxn modelId="{4220BDC5-4E1E-49AE-BED1-3164B733DF21}" type="presParOf" srcId="{82B85F0E-9208-4D60-939F-6FB23D4491A8}" destId="{4EB1ACC8-0A9E-423D-A81C-B70BF850943C}" srcOrd="0" destOrd="0" presId="urn:microsoft.com/office/officeart/2005/8/layout/lProcess3"/>
  </dgm:cxnLst>
  <dgm:bg/>
  <dgm:whole/>
</dgm:dataModel>
</file>

<file path=ppt/diagrams/layout1.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GB"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95E640B8-84E0-4918-8D32-2DA907C40CB3}" type="datetime1">
              <a:rPr lang="en-GB" smtClean="0"/>
              <a:pPr rtl="0"/>
              <a:t>24/09/2018</a:t>
            </a:fld>
            <a:endParaRPr lang="en-GB"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GB"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D9F912AB-2776-42F2-A957-313FC7EFEDB9}" type="slidenum">
              <a:rPr lang="en-GB" smtClean="0"/>
              <a:pPr rtl="0"/>
              <a:t>‹#›</a:t>
            </a:fld>
            <a:endParaRPr lang="en-GB" dirty="0"/>
          </a:p>
        </p:txBody>
      </p:sp>
    </p:spTree>
    <p:extLst>
      <p:ext uri="{BB962C8B-B14F-4D97-AF65-F5344CB8AC3E}">
        <p14:creationId xmlns="" xmlns:p14="http://schemas.microsoft.com/office/powerpoint/2010/main" val="3932065745"/>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rtl="0"/>
            <a:endParaRPr lang="en-GB" noProof="0"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A8CCBA2-4B54-4BA8-A1FE-CF186AA3561A}" type="datetime1">
              <a:rPr lang="en-GB" noProof="0" smtClean="0"/>
              <a:pPr/>
              <a:t>24/09/2018</a:t>
            </a:fld>
            <a:endParaRPr lang="en-GB" noProof="0"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pPr rtl="0"/>
            <a:endParaRPr lang="en-GB"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rtl="0"/>
            <a:r>
              <a:rPr lang="en-GB" noProof="0" dirty="0"/>
              <a:t>Click to edit Master text styles</a:t>
            </a:r>
          </a:p>
          <a:p>
            <a:pPr lvl="1" rtl="0"/>
            <a:r>
              <a:rPr lang="en-GB" noProof="0" dirty="0"/>
              <a:t>Second level</a:t>
            </a:r>
          </a:p>
          <a:p>
            <a:pPr lvl="2" rtl="0"/>
            <a:r>
              <a:rPr lang="en-GB" noProof="0" dirty="0"/>
              <a:t>Third level</a:t>
            </a:r>
          </a:p>
          <a:p>
            <a:pPr lvl="3" rtl="0"/>
            <a:r>
              <a:rPr lang="en-GB" noProof="0" dirty="0"/>
              <a:t>Fourth level</a:t>
            </a:r>
          </a:p>
          <a:p>
            <a:pPr lvl="4" rtl="0"/>
            <a:r>
              <a:rPr lang="en-GB" noProof="0"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rtl="0"/>
            <a:endParaRPr lang="en-GB" noProof="0"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Pr rtl="0"/>
            <a:fld id="{F93199CD-3E1B-4AE6-990F-76F925F5EA9F}" type="slidenum">
              <a:rPr lang="en-GB" noProof="0" smtClean="0"/>
              <a:pPr rtl="0"/>
              <a:t>‹#›</a:t>
            </a:fld>
            <a:endParaRPr lang="en-GB" noProof="0" dirty="0"/>
          </a:p>
        </p:txBody>
      </p:sp>
    </p:spTree>
    <p:extLst>
      <p:ext uri="{BB962C8B-B14F-4D97-AF65-F5344CB8AC3E}">
        <p14:creationId xmlns="" xmlns:p14="http://schemas.microsoft.com/office/powerpoint/2010/main" val="4276579820"/>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5" name="Slide Number Placeholder 3"/>
          <p:cNvSpPr>
            <a:spLocks noGrp="1"/>
          </p:cNvSpPr>
          <p:nvPr>
            <p:ph type="sldNum" sz="quarter" idx="11"/>
          </p:nvPr>
        </p:nvSpPr>
        <p:spPr/>
        <p:txBody>
          <a:bodyPr/>
          <a:lstStyle/>
          <a:p>
            <a:pPr rtl="0"/>
            <a:fld id="{F93199CD-3E1B-4AE6-990F-76F925F5EA9F}" type="slidenum">
              <a:rPr lang="en-GB" smtClean="0"/>
              <a:pPr rtl="0"/>
              <a:t>1</a:t>
            </a:fld>
            <a:endParaRPr lang="en-GB" dirty="0"/>
          </a:p>
        </p:txBody>
      </p:sp>
    </p:spTree>
    <p:extLst>
      <p:ext uri="{BB962C8B-B14F-4D97-AF65-F5344CB8AC3E}">
        <p14:creationId xmlns="" xmlns:p14="http://schemas.microsoft.com/office/powerpoint/2010/main" val="22751760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5" name="Slide Number Placeholder 3"/>
          <p:cNvSpPr>
            <a:spLocks noGrp="1"/>
          </p:cNvSpPr>
          <p:nvPr>
            <p:ph type="sldNum" sz="quarter" idx="11"/>
          </p:nvPr>
        </p:nvSpPr>
        <p:spPr/>
        <p:txBody>
          <a:bodyPr/>
          <a:lstStyle/>
          <a:p>
            <a:pPr rtl="0"/>
            <a:fld id="{F93199CD-3E1B-4AE6-990F-76F925F5EA9F}" type="slidenum">
              <a:rPr lang="en-GB" smtClean="0"/>
              <a:pPr rtl="0"/>
              <a:t>2</a:t>
            </a:fld>
            <a:endParaRPr lang="en-GB" dirty="0"/>
          </a:p>
        </p:txBody>
      </p:sp>
    </p:spTree>
    <p:extLst>
      <p:ext uri="{BB962C8B-B14F-4D97-AF65-F5344CB8AC3E}">
        <p14:creationId xmlns="" xmlns:p14="http://schemas.microsoft.com/office/powerpoint/2010/main" val="32229480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5" name="Slide Number Placeholder 3"/>
          <p:cNvSpPr>
            <a:spLocks noGrp="1"/>
          </p:cNvSpPr>
          <p:nvPr>
            <p:ph type="sldNum" sz="quarter" idx="11"/>
          </p:nvPr>
        </p:nvSpPr>
        <p:spPr/>
        <p:txBody>
          <a:bodyPr/>
          <a:lstStyle/>
          <a:p>
            <a:pPr rtl="0"/>
            <a:fld id="{F93199CD-3E1B-4AE6-990F-76F925F5EA9F}" type="slidenum">
              <a:rPr lang="en-GB" smtClean="0"/>
              <a:pPr rtl="0"/>
              <a:t>6</a:t>
            </a:fld>
            <a:endParaRPr lang="en-GB" dirty="0"/>
          </a:p>
        </p:txBody>
      </p:sp>
    </p:spTree>
    <p:extLst>
      <p:ext uri="{BB962C8B-B14F-4D97-AF65-F5344CB8AC3E}">
        <p14:creationId xmlns="" xmlns:p14="http://schemas.microsoft.com/office/powerpoint/2010/main" val="34534601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5" name="Slide Number Placeholder 3"/>
          <p:cNvSpPr>
            <a:spLocks noGrp="1"/>
          </p:cNvSpPr>
          <p:nvPr>
            <p:ph type="sldNum" sz="quarter" idx="11"/>
          </p:nvPr>
        </p:nvSpPr>
        <p:spPr/>
        <p:txBody>
          <a:bodyPr/>
          <a:lstStyle/>
          <a:p>
            <a:pPr rtl="0"/>
            <a:fld id="{F93199CD-3E1B-4AE6-990F-76F925F5EA9F}" type="slidenum">
              <a:rPr lang="en-GB" smtClean="0"/>
              <a:pPr rtl="0"/>
              <a:t>7</a:t>
            </a:fld>
            <a:endParaRPr lang="en-GB" dirty="0"/>
          </a:p>
        </p:txBody>
      </p:sp>
    </p:spTree>
    <p:extLst>
      <p:ext uri="{BB962C8B-B14F-4D97-AF65-F5344CB8AC3E}">
        <p14:creationId xmlns="" xmlns:p14="http://schemas.microsoft.com/office/powerpoint/2010/main" val="437753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5" name="Slide Number Placeholder 3"/>
          <p:cNvSpPr>
            <a:spLocks noGrp="1"/>
          </p:cNvSpPr>
          <p:nvPr>
            <p:ph type="sldNum" sz="quarter" idx="11"/>
          </p:nvPr>
        </p:nvSpPr>
        <p:spPr/>
        <p:txBody>
          <a:bodyPr/>
          <a:lstStyle/>
          <a:p>
            <a:pPr rtl="0"/>
            <a:fld id="{F93199CD-3E1B-4AE6-990F-76F925F5EA9F}" type="slidenum">
              <a:rPr lang="en-GB" smtClean="0"/>
              <a:pPr rtl="0"/>
              <a:t>8</a:t>
            </a:fld>
            <a:endParaRPr lang="en-GB" dirty="0"/>
          </a:p>
        </p:txBody>
      </p:sp>
    </p:spTree>
    <p:extLst>
      <p:ext uri="{BB962C8B-B14F-4D97-AF65-F5344CB8AC3E}">
        <p14:creationId xmlns="" xmlns:p14="http://schemas.microsoft.com/office/powerpoint/2010/main" val="20544492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5" name="Slide Number Placeholder 3"/>
          <p:cNvSpPr>
            <a:spLocks noGrp="1"/>
          </p:cNvSpPr>
          <p:nvPr>
            <p:ph type="sldNum" sz="quarter" idx="11"/>
          </p:nvPr>
        </p:nvSpPr>
        <p:spPr/>
        <p:txBody>
          <a:bodyPr/>
          <a:lstStyle/>
          <a:p>
            <a:pPr rtl="0"/>
            <a:fld id="{F93199CD-3E1B-4AE6-990F-76F925F5EA9F}" type="slidenum">
              <a:rPr lang="en-GB" smtClean="0"/>
              <a:pPr rtl="0"/>
              <a:t>9</a:t>
            </a:fld>
            <a:endParaRPr lang="en-GB" dirty="0"/>
          </a:p>
        </p:txBody>
      </p:sp>
    </p:spTree>
    <p:extLst>
      <p:ext uri="{BB962C8B-B14F-4D97-AF65-F5344CB8AC3E}">
        <p14:creationId xmlns="" xmlns:p14="http://schemas.microsoft.com/office/powerpoint/2010/main" val="37894651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5" name="Slide Number Placeholder 3"/>
          <p:cNvSpPr>
            <a:spLocks noGrp="1"/>
          </p:cNvSpPr>
          <p:nvPr>
            <p:ph type="sldNum" sz="quarter" idx="11"/>
          </p:nvPr>
        </p:nvSpPr>
        <p:spPr/>
        <p:txBody>
          <a:bodyPr/>
          <a:lstStyle/>
          <a:p>
            <a:pPr rtl="0"/>
            <a:fld id="{F93199CD-3E1B-4AE6-990F-76F925F5EA9F}" type="slidenum">
              <a:rPr lang="en-GB" smtClean="0"/>
              <a:pPr rtl="0"/>
              <a:t>10</a:t>
            </a:fld>
            <a:endParaRPr lang="en-GB" dirty="0"/>
          </a:p>
        </p:txBody>
      </p:sp>
    </p:spTree>
    <p:extLst>
      <p:ext uri="{BB962C8B-B14F-4D97-AF65-F5344CB8AC3E}">
        <p14:creationId xmlns="" xmlns:p14="http://schemas.microsoft.com/office/powerpoint/2010/main" val="322095557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065214" y="1828800"/>
            <a:ext cx="8229600" cy="2895600"/>
          </a:xfrm>
        </p:spPr>
        <p:txBody>
          <a:bodyPr rtlCol="0" anchor="b">
            <a:normAutofit/>
          </a:bodyPr>
          <a:lstStyle>
            <a:lvl1pPr>
              <a:lnSpc>
                <a:spcPct val="80000"/>
              </a:lnSpc>
              <a:defRPr sz="6600">
                <a:solidFill>
                  <a:schemeClr val="tx1"/>
                </a:solidFill>
              </a:defRPr>
            </a:lvl1pPr>
          </a:lstStyle>
          <a:p>
            <a:pPr rtl="0"/>
            <a:r>
              <a:rPr lang="en-US" smtClean="0"/>
              <a:t>Click to edit Master title style</a:t>
            </a:r>
            <a:endParaRPr/>
          </a:p>
        </p:txBody>
      </p:sp>
      <p:sp>
        <p:nvSpPr>
          <p:cNvPr id="3" name="Subtitle 2"/>
          <p:cNvSpPr>
            <a:spLocks noGrp="1"/>
          </p:cNvSpPr>
          <p:nvPr>
            <p:ph type="subTitle" idx="1"/>
          </p:nvPr>
        </p:nvSpPr>
        <p:spPr>
          <a:xfrm>
            <a:off x="1065213" y="4800600"/>
            <a:ext cx="8229600" cy="1219200"/>
          </a:xfrm>
        </p:spPr>
        <p:txBody>
          <a:bodyPr rtlCol="0">
            <a:normAutofit/>
          </a:bodyPr>
          <a:lstStyle>
            <a:lvl1pPr marL="0" indent="0" algn="l">
              <a:spcBef>
                <a:spcPts val="0"/>
              </a:spcBef>
              <a:buNone/>
              <a:defRPr sz="2000" cap="all" spc="200" baseline="0">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en-US" smtClean="0"/>
              <a:t>Click to edit Master subtitle style</a:t>
            </a:r>
            <a:endParaRPr/>
          </a:p>
        </p:txBody>
      </p:sp>
    </p:spTree>
    <p:extLst>
      <p:ext uri="{BB962C8B-B14F-4D97-AF65-F5344CB8AC3E}">
        <p14:creationId xmlns="" xmlns:p14="http://schemas.microsoft.com/office/powerpoint/2010/main" val="94999051"/>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US" noProof="0" smtClean="0"/>
              <a:t>Click to edit Master title style</a:t>
            </a:r>
            <a:endParaRPr lang="en-GB" noProof="0" dirty="0"/>
          </a:p>
        </p:txBody>
      </p:sp>
      <p:sp>
        <p:nvSpPr>
          <p:cNvPr id="3" name="Vertical Text Placeholder 2"/>
          <p:cNvSpPr>
            <a:spLocks noGrp="1"/>
          </p:cNvSpPr>
          <p:nvPr>
            <p:ph type="body" orient="vert" idx="1"/>
          </p:nvPr>
        </p:nvSpPr>
        <p:spPr/>
        <p:txBody>
          <a:bodyPr vert="eaVert" rtlCol="0"/>
          <a:lstStyle/>
          <a:p>
            <a:pPr lvl="0" rtl="0"/>
            <a:r>
              <a:rPr lang="en-US" noProof="0" smtClean="0"/>
              <a:t>Click to edit Master text styles</a:t>
            </a:r>
          </a:p>
          <a:p>
            <a:pPr lvl="1" rtl="0"/>
            <a:r>
              <a:rPr lang="en-US" noProof="0" smtClean="0"/>
              <a:t>Second level</a:t>
            </a:r>
          </a:p>
          <a:p>
            <a:pPr lvl="2" rtl="0"/>
            <a:r>
              <a:rPr lang="en-US" noProof="0" smtClean="0"/>
              <a:t>Third level</a:t>
            </a:r>
          </a:p>
          <a:p>
            <a:pPr lvl="3" rtl="0"/>
            <a:r>
              <a:rPr lang="en-US" noProof="0" smtClean="0"/>
              <a:t>Fourth level</a:t>
            </a:r>
          </a:p>
          <a:p>
            <a:pPr lvl="4" rtl="0"/>
            <a:r>
              <a:rPr lang="en-US" noProof="0" smtClean="0"/>
              <a:t>Fifth level</a:t>
            </a:r>
            <a:endParaRPr lang="en-GB" noProof="0" dirty="0"/>
          </a:p>
        </p:txBody>
      </p:sp>
      <p:sp>
        <p:nvSpPr>
          <p:cNvPr id="4" name="Date Placeholder 3"/>
          <p:cNvSpPr>
            <a:spLocks noGrp="1"/>
          </p:cNvSpPr>
          <p:nvPr>
            <p:ph type="dt" sz="half" idx="10"/>
          </p:nvPr>
        </p:nvSpPr>
        <p:spPr/>
        <p:txBody>
          <a:bodyPr rtlCol="0"/>
          <a:lstStyle>
            <a:lvl1pPr>
              <a:defRPr/>
            </a:lvl1pPr>
          </a:lstStyle>
          <a:p>
            <a:fld id="{524FAD18-3452-4B34-A4E4-22E2785B07A3}" type="datetime1">
              <a:rPr lang="en-GB" noProof="0" smtClean="0"/>
              <a:pPr/>
              <a:t>24/09/2018</a:t>
            </a:fld>
            <a:endParaRPr lang="en-GB" noProof="0" dirty="0"/>
          </a:p>
        </p:txBody>
      </p:sp>
      <p:sp>
        <p:nvSpPr>
          <p:cNvPr id="5" name="Footer Placeholder 4"/>
          <p:cNvSpPr>
            <a:spLocks noGrp="1"/>
          </p:cNvSpPr>
          <p:nvPr>
            <p:ph type="ftr" sz="quarter" idx="11"/>
          </p:nvPr>
        </p:nvSpPr>
        <p:spPr/>
        <p:txBody>
          <a:bodyPr rtlCol="0"/>
          <a:lstStyle/>
          <a:p>
            <a:pPr rtl="0"/>
            <a:endParaRPr lang="en-GB" noProof="0" dirty="0"/>
          </a:p>
        </p:txBody>
      </p:sp>
      <p:sp>
        <p:nvSpPr>
          <p:cNvPr id="6" name="Slide Number Placeholder 5"/>
          <p:cNvSpPr>
            <a:spLocks noGrp="1"/>
          </p:cNvSpPr>
          <p:nvPr>
            <p:ph type="sldNum" sz="quarter" idx="12"/>
          </p:nvPr>
        </p:nvSpPr>
        <p:spPr/>
        <p:txBody>
          <a:bodyPr rtlCol="0"/>
          <a:lstStyle/>
          <a:p>
            <a:pPr rtl="0"/>
            <a:fld id="{2A013F82-EE5E-44EE-A61D-E31C6657F26F}" type="slidenum">
              <a:rPr lang="en-GB" noProof="0" smtClean="0"/>
              <a:pPr rtl="0"/>
              <a:t>‹#›</a:t>
            </a:fld>
            <a:endParaRPr lang="en-GB" noProof="0" dirty="0"/>
          </a:p>
        </p:txBody>
      </p:sp>
    </p:spTree>
    <p:extLst>
      <p:ext uri="{BB962C8B-B14F-4D97-AF65-F5344CB8AC3E}">
        <p14:creationId xmlns="" xmlns:p14="http://schemas.microsoft.com/office/powerpoint/2010/main" val="460095310"/>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42412" y="381001"/>
            <a:ext cx="1524001" cy="5638800"/>
          </a:xfrm>
        </p:spPr>
        <p:txBody>
          <a:bodyPr vert="eaVert" rtlCol="0"/>
          <a:lstStyle/>
          <a:p>
            <a:pPr rtl="0"/>
            <a:r>
              <a:rPr lang="en-US" noProof="0" smtClean="0"/>
              <a:t>Click to edit Master title style</a:t>
            </a:r>
            <a:endParaRPr lang="en-GB" noProof="0" dirty="0"/>
          </a:p>
        </p:txBody>
      </p:sp>
      <p:sp>
        <p:nvSpPr>
          <p:cNvPr id="3" name="Vertical Text Placeholder 2"/>
          <p:cNvSpPr>
            <a:spLocks noGrp="1"/>
          </p:cNvSpPr>
          <p:nvPr>
            <p:ph type="body" orient="vert" idx="1"/>
          </p:nvPr>
        </p:nvSpPr>
        <p:spPr>
          <a:xfrm>
            <a:off x="1522412" y="381001"/>
            <a:ext cx="7391399" cy="5638800"/>
          </a:xfrm>
        </p:spPr>
        <p:txBody>
          <a:bodyPr vert="eaVert" rtlCol="0"/>
          <a:lstStyle/>
          <a:p>
            <a:pPr lvl="0" rtl="0"/>
            <a:r>
              <a:rPr lang="en-US" noProof="0" smtClean="0"/>
              <a:t>Click to edit Master text styles</a:t>
            </a:r>
          </a:p>
          <a:p>
            <a:pPr lvl="1" rtl="0"/>
            <a:r>
              <a:rPr lang="en-US" noProof="0" smtClean="0"/>
              <a:t>Second level</a:t>
            </a:r>
          </a:p>
          <a:p>
            <a:pPr lvl="2" rtl="0"/>
            <a:r>
              <a:rPr lang="en-US" noProof="0" smtClean="0"/>
              <a:t>Third level</a:t>
            </a:r>
          </a:p>
          <a:p>
            <a:pPr lvl="3" rtl="0"/>
            <a:r>
              <a:rPr lang="en-US" noProof="0" smtClean="0"/>
              <a:t>Fourth level</a:t>
            </a:r>
          </a:p>
          <a:p>
            <a:pPr lvl="4" rtl="0"/>
            <a:r>
              <a:rPr lang="en-US" noProof="0" smtClean="0"/>
              <a:t>Fifth level</a:t>
            </a:r>
            <a:endParaRPr lang="en-GB" noProof="0" dirty="0"/>
          </a:p>
        </p:txBody>
      </p:sp>
      <p:sp>
        <p:nvSpPr>
          <p:cNvPr id="4" name="Date Placeholder 3"/>
          <p:cNvSpPr>
            <a:spLocks noGrp="1"/>
          </p:cNvSpPr>
          <p:nvPr>
            <p:ph type="dt" sz="half" idx="10"/>
          </p:nvPr>
        </p:nvSpPr>
        <p:spPr/>
        <p:txBody>
          <a:bodyPr rtlCol="0"/>
          <a:lstStyle>
            <a:lvl1pPr>
              <a:defRPr/>
            </a:lvl1pPr>
          </a:lstStyle>
          <a:p>
            <a:fld id="{5460E6D5-3A36-474F-AC94-B8AFE39F4B9F}" type="datetime1">
              <a:rPr lang="en-GB" noProof="0" smtClean="0"/>
              <a:pPr/>
              <a:t>24/09/2018</a:t>
            </a:fld>
            <a:endParaRPr lang="en-GB" noProof="0" dirty="0"/>
          </a:p>
        </p:txBody>
      </p:sp>
      <p:sp>
        <p:nvSpPr>
          <p:cNvPr id="5" name="Footer Placeholder 4"/>
          <p:cNvSpPr>
            <a:spLocks noGrp="1"/>
          </p:cNvSpPr>
          <p:nvPr>
            <p:ph type="ftr" sz="quarter" idx="11"/>
          </p:nvPr>
        </p:nvSpPr>
        <p:spPr/>
        <p:txBody>
          <a:bodyPr rtlCol="0"/>
          <a:lstStyle/>
          <a:p>
            <a:pPr rtl="0"/>
            <a:endParaRPr lang="en-GB" noProof="0" dirty="0"/>
          </a:p>
        </p:txBody>
      </p:sp>
      <p:sp>
        <p:nvSpPr>
          <p:cNvPr id="6" name="Slide Number Placeholder 5"/>
          <p:cNvSpPr>
            <a:spLocks noGrp="1"/>
          </p:cNvSpPr>
          <p:nvPr>
            <p:ph type="sldNum" sz="quarter" idx="12"/>
          </p:nvPr>
        </p:nvSpPr>
        <p:spPr/>
        <p:txBody>
          <a:bodyPr rtlCol="0"/>
          <a:lstStyle/>
          <a:p>
            <a:pPr rtl="0"/>
            <a:fld id="{2A013F82-EE5E-44EE-A61D-E31C6657F26F}" type="slidenum">
              <a:rPr lang="en-GB" noProof="0" smtClean="0"/>
              <a:pPr rtl="0"/>
              <a:t>‹#›</a:t>
            </a:fld>
            <a:endParaRPr lang="en-GB" noProof="0" dirty="0"/>
          </a:p>
        </p:txBody>
      </p:sp>
    </p:spTree>
    <p:extLst>
      <p:ext uri="{BB962C8B-B14F-4D97-AF65-F5344CB8AC3E}">
        <p14:creationId xmlns="" xmlns:p14="http://schemas.microsoft.com/office/powerpoint/2010/main" val="4079035419"/>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US" noProof="0" smtClean="0"/>
              <a:t>Click to edit Master title style</a:t>
            </a:r>
            <a:endParaRPr lang="en-GB" noProof="0" dirty="0"/>
          </a:p>
        </p:txBody>
      </p:sp>
      <p:sp>
        <p:nvSpPr>
          <p:cNvPr id="3" name="Content Placeholder 2"/>
          <p:cNvSpPr>
            <a:spLocks noGrp="1"/>
          </p:cNvSpPr>
          <p:nvPr>
            <p:ph idx="1"/>
          </p:nvPr>
        </p:nvSpPr>
        <p:spPr/>
        <p:txBody>
          <a:bodyPr rtlCol="0"/>
          <a:lstStyle>
            <a:lvl5pPr>
              <a:defRPr/>
            </a:lvl5pPr>
            <a:lvl6pPr>
              <a:defRPr/>
            </a:lvl6pPr>
          </a:lstStyle>
          <a:p>
            <a:pPr lvl="0" rtl="0"/>
            <a:r>
              <a:rPr lang="en-US" noProof="0" smtClean="0"/>
              <a:t>Click to edit Master text styles</a:t>
            </a:r>
          </a:p>
          <a:p>
            <a:pPr lvl="1" rtl="0"/>
            <a:r>
              <a:rPr lang="en-US" noProof="0" smtClean="0"/>
              <a:t>Second level</a:t>
            </a:r>
          </a:p>
          <a:p>
            <a:pPr lvl="2" rtl="0"/>
            <a:r>
              <a:rPr lang="en-US" noProof="0" smtClean="0"/>
              <a:t>Third level</a:t>
            </a:r>
          </a:p>
          <a:p>
            <a:pPr lvl="3" rtl="0"/>
            <a:r>
              <a:rPr lang="en-US" noProof="0" smtClean="0"/>
              <a:t>Fourth level</a:t>
            </a:r>
          </a:p>
          <a:p>
            <a:pPr lvl="4" rtl="0"/>
            <a:r>
              <a:rPr lang="en-US" noProof="0" smtClean="0"/>
              <a:t>Fifth level</a:t>
            </a:r>
            <a:endParaRPr lang="en-GB" noProof="0" dirty="0"/>
          </a:p>
        </p:txBody>
      </p:sp>
      <p:sp>
        <p:nvSpPr>
          <p:cNvPr id="4" name="Date Placeholder 3"/>
          <p:cNvSpPr>
            <a:spLocks noGrp="1"/>
          </p:cNvSpPr>
          <p:nvPr>
            <p:ph type="dt" sz="half" idx="10"/>
          </p:nvPr>
        </p:nvSpPr>
        <p:spPr/>
        <p:txBody>
          <a:bodyPr rtlCol="0"/>
          <a:lstStyle>
            <a:lvl1pPr>
              <a:defRPr/>
            </a:lvl1pPr>
          </a:lstStyle>
          <a:p>
            <a:fld id="{C4A29AA5-5093-4317-9676-5AAD084B5371}" type="datetime1">
              <a:rPr lang="en-GB" noProof="0" smtClean="0"/>
              <a:pPr/>
              <a:t>24/09/2018</a:t>
            </a:fld>
            <a:endParaRPr lang="en-GB" noProof="0" dirty="0"/>
          </a:p>
        </p:txBody>
      </p:sp>
      <p:sp>
        <p:nvSpPr>
          <p:cNvPr id="5" name="Footer Placeholder 4"/>
          <p:cNvSpPr>
            <a:spLocks noGrp="1"/>
          </p:cNvSpPr>
          <p:nvPr>
            <p:ph type="ftr" sz="quarter" idx="11"/>
          </p:nvPr>
        </p:nvSpPr>
        <p:spPr/>
        <p:txBody>
          <a:bodyPr rtlCol="0"/>
          <a:lstStyle/>
          <a:p>
            <a:pPr rtl="0"/>
            <a:endParaRPr lang="en-GB" noProof="0" dirty="0"/>
          </a:p>
        </p:txBody>
      </p:sp>
      <p:sp>
        <p:nvSpPr>
          <p:cNvPr id="6" name="Slide Number Placeholder 5"/>
          <p:cNvSpPr>
            <a:spLocks noGrp="1"/>
          </p:cNvSpPr>
          <p:nvPr>
            <p:ph type="sldNum" sz="quarter" idx="12"/>
          </p:nvPr>
        </p:nvSpPr>
        <p:spPr/>
        <p:txBody>
          <a:bodyPr rtlCol="0"/>
          <a:lstStyle/>
          <a:p>
            <a:pPr rtl="0"/>
            <a:fld id="{2A013F82-EE5E-44EE-A61D-E31C6657F26F}" type="slidenum">
              <a:rPr lang="en-GB" noProof="0" smtClean="0"/>
              <a:pPr rtl="0"/>
              <a:t>‹#›</a:t>
            </a:fld>
            <a:endParaRPr lang="en-GB" noProof="0" dirty="0"/>
          </a:p>
        </p:txBody>
      </p:sp>
    </p:spTree>
    <p:extLst>
      <p:ext uri="{BB962C8B-B14F-4D97-AF65-F5344CB8AC3E}">
        <p14:creationId xmlns="" xmlns:p14="http://schemas.microsoft.com/office/powerpoint/2010/main" val="2738254095"/>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59614" y="2514600"/>
            <a:ext cx="8692399" cy="2819400"/>
          </a:xfrm>
        </p:spPr>
        <p:txBody>
          <a:bodyPr rtlCol="0" anchor="b">
            <a:normAutofit/>
          </a:bodyPr>
          <a:lstStyle>
            <a:lvl1pPr algn="l">
              <a:lnSpc>
                <a:spcPct val="80000"/>
              </a:lnSpc>
              <a:defRPr sz="4800" b="0" cap="none" baseline="0"/>
            </a:lvl1pPr>
          </a:lstStyle>
          <a:p>
            <a:pPr rtl="0"/>
            <a:r>
              <a:rPr lang="en-US" noProof="0" smtClean="0"/>
              <a:t>Click to edit Master title style</a:t>
            </a:r>
            <a:endParaRPr lang="en-GB" noProof="0" dirty="0"/>
          </a:p>
        </p:txBody>
      </p:sp>
      <p:sp>
        <p:nvSpPr>
          <p:cNvPr id="3" name="Text Placeholder 2"/>
          <p:cNvSpPr>
            <a:spLocks noGrp="1"/>
          </p:cNvSpPr>
          <p:nvPr>
            <p:ph type="body" idx="1"/>
          </p:nvPr>
        </p:nvSpPr>
        <p:spPr>
          <a:xfrm>
            <a:off x="1065213" y="5410200"/>
            <a:ext cx="8687333" cy="609601"/>
          </a:xfrm>
        </p:spPr>
        <p:txBody>
          <a:bodyPr rtlCol="0" anchor="t">
            <a:normAutofit/>
          </a:bodyPr>
          <a:lstStyle>
            <a:lvl1pPr marL="0" indent="0">
              <a:spcBef>
                <a:spcPts val="0"/>
              </a:spcBef>
              <a:buNone/>
              <a:defRPr sz="2000" cap="all" spc="200" baseline="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en-US" noProof="0" smtClean="0"/>
              <a:t>Click to edit Master text styles</a:t>
            </a:r>
          </a:p>
        </p:txBody>
      </p:sp>
      <p:sp>
        <p:nvSpPr>
          <p:cNvPr id="4" name="Date Placeholder 3"/>
          <p:cNvSpPr>
            <a:spLocks noGrp="1"/>
          </p:cNvSpPr>
          <p:nvPr>
            <p:ph type="dt" sz="half" idx="10"/>
          </p:nvPr>
        </p:nvSpPr>
        <p:spPr/>
        <p:txBody>
          <a:bodyPr rtlCol="0"/>
          <a:lstStyle>
            <a:lvl1pPr>
              <a:defRPr/>
            </a:lvl1pPr>
          </a:lstStyle>
          <a:p>
            <a:fld id="{8747D80C-6BD3-4457-9BF2-F38B91E1760B}" type="datetime1">
              <a:rPr lang="en-GB" noProof="0" smtClean="0"/>
              <a:pPr/>
              <a:t>24/09/2018</a:t>
            </a:fld>
            <a:endParaRPr lang="en-GB" noProof="0" dirty="0"/>
          </a:p>
        </p:txBody>
      </p:sp>
      <p:sp>
        <p:nvSpPr>
          <p:cNvPr id="5" name="Footer Placeholder 4"/>
          <p:cNvSpPr>
            <a:spLocks noGrp="1"/>
          </p:cNvSpPr>
          <p:nvPr>
            <p:ph type="ftr" sz="quarter" idx="11"/>
          </p:nvPr>
        </p:nvSpPr>
        <p:spPr/>
        <p:txBody>
          <a:bodyPr rtlCol="0"/>
          <a:lstStyle/>
          <a:p>
            <a:pPr rtl="0"/>
            <a:endParaRPr lang="en-GB" noProof="0" dirty="0"/>
          </a:p>
        </p:txBody>
      </p:sp>
      <p:sp>
        <p:nvSpPr>
          <p:cNvPr id="6" name="Slide Number Placeholder 5"/>
          <p:cNvSpPr>
            <a:spLocks noGrp="1"/>
          </p:cNvSpPr>
          <p:nvPr>
            <p:ph type="sldNum" sz="quarter" idx="12"/>
          </p:nvPr>
        </p:nvSpPr>
        <p:spPr/>
        <p:txBody>
          <a:bodyPr rtlCol="0"/>
          <a:lstStyle/>
          <a:p>
            <a:pPr rtl="0"/>
            <a:fld id="{2A013F82-EE5E-44EE-A61D-E31C6657F26F}" type="slidenum">
              <a:rPr lang="en-GB" noProof="0" smtClean="0"/>
              <a:pPr rtl="0"/>
              <a:t>‹#›</a:t>
            </a:fld>
            <a:endParaRPr lang="en-GB" noProof="0" dirty="0"/>
          </a:p>
        </p:txBody>
      </p:sp>
    </p:spTree>
    <p:extLst>
      <p:ext uri="{BB962C8B-B14F-4D97-AF65-F5344CB8AC3E}">
        <p14:creationId xmlns="" xmlns:p14="http://schemas.microsoft.com/office/powerpoint/2010/main" val="1761813311"/>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US" noProof="0" smtClean="0"/>
              <a:t>Click to edit Master title style</a:t>
            </a:r>
            <a:endParaRPr lang="en-GB" noProof="0" dirty="0"/>
          </a:p>
        </p:txBody>
      </p:sp>
      <p:sp>
        <p:nvSpPr>
          <p:cNvPr id="3" name="Content Placeholder 2"/>
          <p:cNvSpPr>
            <a:spLocks noGrp="1"/>
          </p:cNvSpPr>
          <p:nvPr>
            <p:ph sz="half" idx="1"/>
          </p:nvPr>
        </p:nvSpPr>
        <p:spPr>
          <a:xfrm>
            <a:off x="1504781" y="1905001"/>
            <a:ext cx="4419599" cy="4114800"/>
          </a:xfrm>
        </p:spPr>
        <p:txBody>
          <a:bodyPr rtlCol="0">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rtl="0"/>
            <a:r>
              <a:rPr lang="en-US" noProof="0" smtClean="0"/>
              <a:t>Click to edit Master text styles</a:t>
            </a:r>
          </a:p>
          <a:p>
            <a:pPr lvl="1" rtl="0"/>
            <a:r>
              <a:rPr lang="en-US" noProof="0" smtClean="0"/>
              <a:t>Second level</a:t>
            </a:r>
          </a:p>
          <a:p>
            <a:pPr lvl="2" rtl="0"/>
            <a:r>
              <a:rPr lang="en-US" noProof="0" smtClean="0"/>
              <a:t>Third level</a:t>
            </a:r>
          </a:p>
          <a:p>
            <a:pPr lvl="3" rtl="0"/>
            <a:r>
              <a:rPr lang="en-US" noProof="0" smtClean="0"/>
              <a:t>Fourth level</a:t>
            </a:r>
          </a:p>
          <a:p>
            <a:pPr lvl="4" rtl="0"/>
            <a:r>
              <a:rPr lang="en-US" noProof="0" smtClean="0"/>
              <a:t>Fifth level</a:t>
            </a:r>
            <a:endParaRPr lang="en-GB" noProof="0" dirty="0"/>
          </a:p>
        </p:txBody>
      </p:sp>
      <p:sp>
        <p:nvSpPr>
          <p:cNvPr id="4" name="Content Placeholder 3"/>
          <p:cNvSpPr>
            <a:spLocks noGrp="1"/>
          </p:cNvSpPr>
          <p:nvPr>
            <p:ph sz="half" idx="2"/>
          </p:nvPr>
        </p:nvSpPr>
        <p:spPr>
          <a:xfrm>
            <a:off x="6229183" y="1905001"/>
            <a:ext cx="4419600" cy="4114800"/>
          </a:xfrm>
        </p:spPr>
        <p:txBody>
          <a:bodyPr rtlCol="0">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rtl="0"/>
            <a:r>
              <a:rPr lang="en-US" noProof="0" smtClean="0"/>
              <a:t>Click to edit Master text styles</a:t>
            </a:r>
          </a:p>
          <a:p>
            <a:pPr lvl="1" rtl="0"/>
            <a:r>
              <a:rPr lang="en-US" noProof="0" smtClean="0"/>
              <a:t>Second level</a:t>
            </a:r>
          </a:p>
          <a:p>
            <a:pPr lvl="2" rtl="0"/>
            <a:r>
              <a:rPr lang="en-US" noProof="0" smtClean="0"/>
              <a:t>Third level</a:t>
            </a:r>
          </a:p>
          <a:p>
            <a:pPr lvl="3" rtl="0"/>
            <a:r>
              <a:rPr lang="en-US" noProof="0" smtClean="0"/>
              <a:t>Fourth level</a:t>
            </a:r>
          </a:p>
          <a:p>
            <a:pPr lvl="4" rtl="0"/>
            <a:r>
              <a:rPr lang="en-US" noProof="0" smtClean="0"/>
              <a:t>Fifth level</a:t>
            </a:r>
            <a:endParaRPr lang="en-GB" noProof="0" dirty="0"/>
          </a:p>
        </p:txBody>
      </p:sp>
      <p:sp>
        <p:nvSpPr>
          <p:cNvPr id="5" name="Date Placeholder 4"/>
          <p:cNvSpPr>
            <a:spLocks noGrp="1"/>
          </p:cNvSpPr>
          <p:nvPr>
            <p:ph type="dt" sz="half" idx="10"/>
          </p:nvPr>
        </p:nvSpPr>
        <p:spPr/>
        <p:txBody>
          <a:bodyPr rtlCol="0"/>
          <a:lstStyle>
            <a:lvl1pPr>
              <a:defRPr/>
            </a:lvl1pPr>
          </a:lstStyle>
          <a:p>
            <a:fld id="{66C4F072-D182-4F34-9168-71309E6FC15D}" type="datetime1">
              <a:rPr lang="en-GB" noProof="0" smtClean="0"/>
              <a:pPr/>
              <a:t>24/09/2018</a:t>
            </a:fld>
            <a:endParaRPr lang="en-GB" noProof="0" dirty="0"/>
          </a:p>
        </p:txBody>
      </p:sp>
      <p:sp>
        <p:nvSpPr>
          <p:cNvPr id="6" name="Footer Placeholder 5"/>
          <p:cNvSpPr>
            <a:spLocks noGrp="1"/>
          </p:cNvSpPr>
          <p:nvPr>
            <p:ph type="ftr" sz="quarter" idx="11"/>
          </p:nvPr>
        </p:nvSpPr>
        <p:spPr/>
        <p:txBody>
          <a:bodyPr rtlCol="0"/>
          <a:lstStyle/>
          <a:p>
            <a:pPr rtl="0"/>
            <a:endParaRPr lang="en-GB" noProof="0" dirty="0"/>
          </a:p>
        </p:txBody>
      </p:sp>
      <p:sp>
        <p:nvSpPr>
          <p:cNvPr id="7" name="Slide Number Placeholder 6"/>
          <p:cNvSpPr>
            <a:spLocks noGrp="1"/>
          </p:cNvSpPr>
          <p:nvPr>
            <p:ph type="sldNum" sz="quarter" idx="12"/>
          </p:nvPr>
        </p:nvSpPr>
        <p:spPr/>
        <p:txBody>
          <a:bodyPr rtlCol="0"/>
          <a:lstStyle/>
          <a:p>
            <a:pPr rtl="0"/>
            <a:fld id="{2A013F82-EE5E-44EE-A61D-E31C6657F26F}" type="slidenum">
              <a:rPr lang="en-GB" noProof="0" smtClean="0"/>
              <a:pPr rtl="0"/>
              <a:t>‹#›</a:t>
            </a:fld>
            <a:endParaRPr lang="en-GB" noProof="0" dirty="0"/>
          </a:p>
        </p:txBody>
      </p:sp>
    </p:spTree>
    <p:extLst>
      <p:ext uri="{BB962C8B-B14F-4D97-AF65-F5344CB8AC3E}">
        <p14:creationId xmlns="" xmlns:p14="http://schemas.microsoft.com/office/powerpoint/2010/main" val="2825340762"/>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lvl1pPr>
              <a:defRPr/>
            </a:lvl1pPr>
          </a:lstStyle>
          <a:p>
            <a:pPr rtl="0"/>
            <a:r>
              <a:rPr lang="en-US" noProof="0" smtClean="0"/>
              <a:t>Click to edit Master title style</a:t>
            </a:r>
            <a:endParaRPr lang="en-GB" noProof="0" dirty="0"/>
          </a:p>
        </p:txBody>
      </p:sp>
      <p:sp>
        <p:nvSpPr>
          <p:cNvPr id="3" name="Text Placeholder 2"/>
          <p:cNvSpPr>
            <a:spLocks noGrp="1"/>
          </p:cNvSpPr>
          <p:nvPr>
            <p:ph type="body" idx="1"/>
          </p:nvPr>
        </p:nvSpPr>
        <p:spPr>
          <a:xfrm>
            <a:off x="1522411" y="1905000"/>
            <a:ext cx="4416552" cy="762000"/>
          </a:xfrm>
        </p:spPr>
        <p:txBody>
          <a:bodyPr rtlCol="0" anchor="ctr">
            <a:noAutofit/>
          </a:bodyPr>
          <a:lstStyle>
            <a:lvl1pPr marL="0" indent="0">
              <a:spcBef>
                <a:spcPts val="0"/>
              </a:spcBef>
              <a:buNone/>
              <a:defRPr sz="2000" b="0" cap="all" spc="20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noProof="0" smtClean="0"/>
              <a:t>Click to edit Master text styles</a:t>
            </a:r>
          </a:p>
        </p:txBody>
      </p:sp>
      <p:sp>
        <p:nvSpPr>
          <p:cNvPr id="4" name="Content Placeholder 3"/>
          <p:cNvSpPr>
            <a:spLocks noGrp="1"/>
          </p:cNvSpPr>
          <p:nvPr>
            <p:ph sz="half" idx="2"/>
          </p:nvPr>
        </p:nvSpPr>
        <p:spPr>
          <a:xfrm>
            <a:off x="1522411" y="2743201"/>
            <a:ext cx="4416552" cy="3276600"/>
          </a:xfrm>
        </p:spPr>
        <p:txBody>
          <a:bodyPr rtlCol="0">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rtl="0"/>
            <a:r>
              <a:rPr lang="en-US" noProof="0" smtClean="0"/>
              <a:t>Click to edit Master text styles</a:t>
            </a:r>
          </a:p>
          <a:p>
            <a:pPr lvl="1" rtl="0"/>
            <a:r>
              <a:rPr lang="en-US" noProof="0" smtClean="0"/>
              <a:t>Second level</a:t>
            </a:r>
          </a:p>
          <a:p>
            <a:pPr lvl="2" rtl="0"/>
            <a:r>
              <a:rPr lang="en-US" noProof="0" smtClean="0"/>
              <a:t>Third level</a:t>
            </a:r>
          </a:p>
          <a:p>
            <a:pPr lvl="3" rtl="0"/>
            <a:r>
              <a:rPr lang="en-US" noProof="0" smtClean="0"/>
              <a:t>Fourth level</a:t>
            </a:r>
          </a:p>
          <a:p>
            <a:pPr lvl="4" rtl="0"/>
            <a:r>
              <a:rPr lang="en-US" noProof="0" smtClean="0"/>
              <a:t>Fifth level</a:t>
            </a:r>
            <a:endParaRPr lang="en-GB" noProof="0" dirty="0"/>
          </a:p>
        </p:txBody>
      </p:sp>
      <p:sp>
        <p:nvSpPr>
          <p:cNvPr id="5" name="Text Placeholder 4"/>
          <p:cNvSpPr>
            <a:spLocks noGrp="1"/>
          </p:cNvSpPr>
          <p:nvPr>
            <p:ph type="body" sz="quarter" idx="3"/>
          </p:nvPr>
        </p:nvSpPr>
        <p:spPr>
          <a:xfrm>
            <a:off x="6249861" y="1905000"/>
            <a:ext cx="4416552" cy="762000"/>
          </a:xfrm>
        </p:spPr>
        <p:txBody>
          <a:bodyPr rtlCol="0" anchor="ctr">
            <a:noAutofit/>
          </a:bodyPr>
          <a:lstStyle>
            <a:lvl1pPr marL="0" indent="0">
              <a:spcBef>
                <a:spcPts val="0"/>
              </a:spcBef>
              <a:buNone/>
              <a:defRPr sz="2000" b="0" cap="all" spc="20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noProof="0" smtClean="0"/>
              <a:t>Click to edit Master text styles</a:t>
            </a:r>
          </a:p>
        </p:txBody>
      </p:sp>
      <p:sp>
        <p:nvSpPr>
          <p:cNvPr id="6" name="Content Placeholder 5"/>
          <p:cNvSpPr>
            <a:spLocks noGrp="1"/>
          </p:cNvSpPr>
          <p:nvPr>
            <p:ph sz="quarter" idx="4"/>
          </p:nvPr>
        </p:nvSpPr>
        <p:spPr>
          <a:xfrm>
            <a:off x="6249861" y="2743201"/>
            <a:ext cx="4416552" cy="3276600"/>
          </a:xfrm>
        </p:spPr>
        <p:txBody>
          <a:bodyPr rtlCol="0">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rtl="0"/>
            <a:r>
              <a:rPr lang="en-US" noProof="0" smtClean="0"/>
              <a:t>Click to edit Master text styles</a:t>
            </a:r>
          </a:p>
          <a:p>
            <a:pPr lvl="1" rtl="0"/>
            <a:r>
              <a:rPr lang="en-US" noProof="0" smtClean="0"/>
              <a:t>Second level</a:t>
            </a:r>
          </a:p>
          <a:p>
            <a:pPr lvl="2" rtl="0"/>
            <a:r>
              <a:rPr lang="en-US" noProof="0" smtClean="0"/>
              <a:t>Third level</a:t>
            </a:r>
          </a:p>
          <a:p>
            <a:pPr lvl="3" rtl="0"/>
            <a:r>
              <a:rPr lang="en-US" noProof="0" smtClean="0"/>
              <a:t>Fourth level</a:t>
            </a:r>
          </a:p>
          <a:p>
            <a:pPr lvl="4" rtl="0"/>
            <a:r>
              <a:rPr lang="en-US" noProof="0" smtClean="0"/>
              <a:t>Fifth level</a:t>
            </a:r>
            <a:endParaRPr lang="en-GB" noProof="0" dirty="0"/>
          </a:p>
        </p:txBody>
      </p:sp>
      <p:sp>
        <p:nvSpPr>
          <p:cNvPr id="7" name="Date Placeholder 6"/>
          <p:cNvSpPr>
            <a:spLocks noGrp="1"/>
          </p:cNvSpPr>
          <p:nvPr>
            <p:ph type="dt" sz="half" idx="10"/>
          </p:nvPr>
        </p:nvSpPr>
        <p:spPr/>
        <p:txBody>
          <a:bodyPr rtlCol="0"/>
          <a:lstStyle>
            <a:lvl1pPr>
              <a:defRPr/>
            </a:lvl1pPr>
          </a:lstStyle>
          <a:p>
            <a:fld id="{21C63926-2464-408C-8904-4232F2FB7505}" type="datetime1">
              <a:rPr lang="en-GB" noProof="0" smtClean="0"/>
              <a:pPr/>
              <a:t>24/09/2018</a:t>
            </a:fld>
            <a:endParaRPr lang="en-GB" noProof="0" dirty="0"/>
          </a:p>
        </p:txBody>
      </p:sp>
      <p:sp>
        <p:nvSpPr>
          <p:cNvPr id="8" name="Footer Placeholder 7"/>
          <p:cNvSpPr>
            <a:spLocks noGrp="1"/>
          </p:cNvSpPr>
          <p:nvPr>
            <p:ph type="ftr" sz="quarter" idx="11"/>
          </p:nvPr>
        </p:nvSpPr>
        <p:spPr/>
        <p:txBody>
          <a:bodyPr rtlCol="0"/>
          <a:lstStyle/>
          <a:p>
            <a:pPr rtl="0"/>
            <a:endParaRPr lang="en-GB" noProof="0" dirty="0"/>
          </a:p>
        </p:txBody>
      </p:sp>
      <p:sp>
        <p:nvSpPr>
          <p:cNvPr id="9" name="Slide Number Placeholder 8"/>
          <p:cNvSpPr>
            <a:spLocks noGrp="1"/>
          </p:cNvSpPr>
          <p:nvPr>
            <p:ph type="sldNum" sz="quarter" idx="12"/>
          </p:nvPr>
        </p:nvSpPr>
        <p:spPr/>
        <p:txBody>
          <a:bodyPr rtlCol="0"/>
          <a:lstStyle/>
          <a:p>
            <a:pPr rtl="0"/>
            <a:fld id="{2A013F82-EE5E-44EE-A61D-E31C6657F26F}" type="slidenum">
              <a:rPr lang="en-GB" noProof="0" smtClean="0"/>
              <a:pPr rtl="0"/>
              <a:t>‹#›</a:t>
            </a:fld>
            <a:endParaRPr lang="en-GB" noProof="0" dirty="0"/>
          </a:p>
        </p:txBody>
      </p:sp>
    </p:spTree>
    <p:extLst>
      <p:ext uri="{BB962C8B-B14F-4D97-AF65-F5344CB8AC3E}">
        <p14:creationId xmlns="" xmlns:p14="http://schemas.microsoft.com/office/powerpoint/2010/main" val="4208419506"/>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US" noProof="0" smtClean="0"/>
              <a:t>Click to edit Master title style</a:t>
            </a:r>
            <a:endParaRPr lang="en-GB" noProof="0" dirty="0"/>
          </a:p>
        </p:txBody>
      </p:sp>
      <p:sp>
        <p:nvSpPr>
          <p:cNvPr id="3" name="Date Placeholder 2"/>
          <p:cNvSpPr>
            <a:spLocks noGrp="1"/>
          </p:cNvSpPr>
          <p:nvPr>
            <p:ph type="dt" sz="half" idx="10"/>
          </p:nvPr>
        </p:nvSpPr>
        <p:spPr/>
        <p:txBody>
          <a:bodyPr rtlCol="0"/>
          <a:lstStyle>
            <a:lvl1pPr>
              <a:defRPr/>
            </a:lvl1pPr>
          </a:lstStyle>
          <a:p>
            <a:fld id="{577B8FD6-44DF-43B3-A4BA-D401B01CA3D6}" type="datetime1">
              <a:rPr lang="en-GB" noProof="0" smtClean="0"/>
              <a:pPr/>
              <a:t>24/09/2018</a:t>
            </a:fld>
            <a:endParaRPr lang="en-GB" noProof="0" dirty="0"/>
          </a:p>
        </p:txBody>
      </p:sp>
      <p:sp>
        <p:nvSpPr>
          <p:cNvPr id="4" name="Footer Placeholder 3"/>
          <p:cNvSpPr>
            <a:spLocks noGrp="1"/>
          </p:cNvSpPr>
          <p:nvPr>
            <p:ph type="ftr" sz="quarter" idx="11"/>
          </p:nvPr>
        </p:nvSpPr>
        <p:spPr/>
        <p:txBody>
          <a:bodyPr rtlCol="0"/>
          <a:lstStyle/>
          <a:p>
            <a:pPr rtl="0"/>
            <a:endParaRPr lang="en-GB" noProof="0" dirty="0"/>
          </a:p>
        </p:txBody>
      </p:sp>
      <p:sp>
        <p:nvSpPr>
          <p:cNvPr id="5" name="Slide Number Placeholder 4"/>
          <p:cNvSpPr>
            <a:spLocks noGrp="1"/>
          </p:cNvSpPr>
          <p:nvPr>
            <p:ph type="sldNum" sz="quarter" idx="12"/>
          </p:nvPr>
        </p:nvSpPr>
        <p:spPr/>
        <p:txBody>
          <a:bodyPr rtlCol="0"/>
          <a:lstStyle/>
          <a:p>
            <a:pPr rtl="0"/>
            <a:fld id="{2A013F82-EE5E-44EE-A61D-E31C6657F26F}" type="slidenum">
              <a:rPr lang="en-GB" noProof="0" smtClean="0"/>
              <a:pPr rtl="0"/>
              <a:t>‹#›</a:t>
            </a:fld>
            <a:endParaRPr lang="en-GB" noProof="0" dirty="0"/>
          </a:p>
        </p:txBody>
      </p:sp>
    </p:spTree>
    <p:extLst>
      <p:ext uri="{BB962C8B-B14F-4D97-AF65-F5344CB8AC3E}">
        <p14:creationId xmlns="" xmlns:p14="http://schemas.microsoft.com/office/powerpoint/2010/main" val="1626631400"/>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2"/>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rtlCol="0"/>
          <a:lstStyle>
            <a:lvl1pPr>
              <a:defRPr/>
            </a:lvl1pPr>
          </a:lstStyle>
          <a:p>
            <a:fld id="{046A95A5-D665-4DFD-86CF-4B6DC5E916C0}" type="datetime1">
              <a:rPr lang="en-GB" smtClean="0"/>
              <a:pPr/>
              <a:t>24/09/2018</a:t>
            </a:fld>
            <a:endParaRPr lang="en-GB" dirty="0"/>
          </a:p>
        </p:txBody>
      </p:sp>
      <p:sp>
        <p:nvSpPr>
          <p:cNvPr id="3" name="Footer Placeholder 2"/>
          <p:cNvSpPr>
            <a:spLocks noGrp="1"/>
          </p:cNvSpPr>
          <p:nvPr>
            <p:ph type="ftr" sz="quarter" idx="11"/>
          </p:nvPr>
        </p:nvSpPr>
        <p:spPr/>
        <p:txBody>
          <a:bodyPr rtlCol="0"/>
          <a:lstStyle/>
          <a:p>
            <a:pPr rtl="0"/>
            <a:endParaRPr lang="en-US" noProof="0" dirty="0"/>
          </a:p>
        </p:txBody>
      </p:sp>
      <p:sp>
        <p:nvSpPr>
          <p:cNvPr id="4" name="Slide Number Placeholder 3"/>
          <p:cNvSpPr>
            <a:spLocks noGrp="1"/>
          </p:cNvSpPr>
          <p:nvPr>
            <p:ph type="sldNum" sz="quarter" idx="12"/>
          </p:nvPr>
        </p:nvSpPr>
        <p:spPr/>
        <p:txBody>
          <a:bodyPr rtlCol="0"/>
          <a:lstStyle/>
          <a:p>
            <a:pPr rtl="0"/>
            <a:fld id="{2A013F82-EE5E-44EE-A61D-E31C6657F26F}" type="slidenum">
              <a:rPr lang="en-US" noProof="0" smtClean="0"/>
              <a:pPr rtl="0"/>
              <a:t>‹#›</a:t>
            </a:fld>
            <a:endParaRPr lang="en-US" noProof="0" dirty="0"/>
          </a:p>
        </p:txBody>
      </p:sp>
    </p:spTree>
    <p:extLst>
      <p:ext uri="{BB962C8B-B14F-4D97-AF65-F5344CB8AC3E}">
        <p14:creationId xmlns="" xmlns:p14="http://schemas.microsoft.com/office/powerpoint/2010/main" val="3607540120"/>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55604" y="1905000"/>
            <a:ext cx="3596607" cy="2667000"/>
          </a:xfrm>
        </p:spPr>
        <p:txBody>
          <a:bodyPr rtlCol="0" anchor="b">
            <a:noAutofit/>
          </a:bodyPr>
          <a:lstStyle>
            <a:lvl1pPr algn="l">
              <a:lnSpc>
                <a:spcPct val="90000"/>
              </a:lnSpc>
              <a:defRPr sz="3600" b="0" baseline="0">
                <a:solidFill>
                  <a:schemeClr val="tx1"/>
                </a:solidFill>
              </a:defRPr>
            </a:lvl1pPr>
          </a:lstStyle>
          <a:p>
            <a:pPr rtl="0"/>
            <a:r>
              <a:rPr lang="en-US" noProof="0" smtClean="0"/>
              <a:t>Click to edit Master title style</a:t>
            </a:r>
            <a:endParaRPr lang="en-GB" noProof="0" dirty="0"/>
          </a:p>
        </p:txBody>
      </p:sp>
      <p:sp>
        <p:nvSpPr>
          <p:cNvPr id="3" name="Content Placeholder 2"/>
          <p:cNvSpPr>
            <a:spLocks noGrp="1"/>
          </p:cNvSpPr>
          <p:nvPr>
            <p:ph idx="1"/>
          </p:nvPr>
        </p:nvSpPr>
        <p:spPr>
          <a:xfrm>
            <a:off x="4951414" y="685800"/>
            <a:ext cx="6400800" cy="5334000"/>
          </a:xfrm>
        </p:spPr>
        <p:txBody>
          <a:bodyPr rtlCol="0">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rtl="0"/>
            <a:r>
              <a:rPr lang="en-US" noProof="0" smtClean="0"/>
              <a:t>Click to edit Master text styles</a:t>
            </a:r>
          </a:p>
          <a:p>
            <a:pPr lvl="1" rtl="0"/>
            <a:r>
              <a:rPr lang="en-US" noProof="0" smtClean="0"/>
              <a:t>Second level</a:t>
            </a:r>
          </a:p>
          <a:p>
            <a:pPr lvl="2" rtl="0"/>
            <a:r>
              <a:rPr lang="en-US" noProof="0" smtClean="0"/>
              <a:t>Third level</a:t>
            </a:r>
          </a:p>
          <a:p>
            <a:pPr lvl="3" rtl="0"/>
            <a:r>
              <a:rPr lang="en-US" noProof="0" smtClean="0"/>
              <a:t>Fourth level</a:t>
            </a:r>
          </a:p>
          <a:p>
            <a:pPr lvl="4" rtl="0"/>
            <a:r>
              <a:rPr lang="en-US" noProof="0" smtClean="0"/>
              <a:t>Fifth level</a:t>
            </a:r>
            <a:endParaRPr lang="en-GB" noProof="0" dirty="0"/>
          </a:p>
        </p:txBody>
      </p:sp>
      <p:sp>
        <p:nvSpPr>
          <p:cNvPr id="4" name="Text Placeholder 3"/>
          <p:cNvSpPr>
            <a:spLocks noGrp="1"/>
          </p:cNvSpPr>
          <p:nvPr>
            <p:ph type="body" sz="half" idx="2"/>
          </p:nvPr>
        </p:nvSpPr>
        <p:spPr>
          <a:xfrm>
            <a:off x="1065213" y="4648200"/>
            <a:ext cx="3581399" cy="1371600"/>
          </a:xfrm>
        </p:spPr>
        <p:txBody>
          <a:bodyPr rtlCol="0">
            <a:normAutofit/>
          </a:bodyPr>
          <a:lstStyle>
            <a:lvl1pPr marL="0" indent="0">
              <a:lnSpc>
                <a:spcPct val="90000"/>
              </a:lnSpc>
              <a:spcBef>
                <a:spcPts val="12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n-US" noProof="0" smtClean="0"/>
              <a:t>Click to edit Master text styles</a:t>
            </a:r>
          </a:p>
        </p:txBody>
      </p:sp>
      <p:sp>
        <p:nvSpPr>
          <p:cNvPr id="5" name="Date Placeholder 4"/>
          <p:cNvSpPr>
            <a:spLocks noGrp="1"/>
          </p:cNvSpPr>
          <p:nvPr>
            <p:ph type="dt" sz="half" idx="10"/>
          </p:nvPr>
        </p:nvSpPr>
        <p:spPr/>
        <p:txBody>
          <a:bodyPr rtlCol="0"/>
          <a:lstStyle>
            <a:lvl1pPr>
              <a:defRPr/>
            </a:lvl1pPr>
          </a:lstStyle>
          <a:p>
            <a:fld id="{D1B8704E-D0C5-4444-8D2F-E840C3C7CB66}" type="datetime1">
              <a:rPr lang="en-GB" smtClean="0"/>
              <a:pPr/>
              <a:t>24/09/2018</a:t>
            </a:fld>
            <a:endParaRPr lang="en-GB" dirty="0"/>
          </a:p>
        </p:txBody>
      </p:sp>
      <p:sp>
        <p:nvSpPr>
          <p:cNvPr id="6" name="Footer Placeholder 5"/>
          <p:cNvSpPr>
            <a:spLocks noGrp="1"/>
          </p:cNvSpPr>
          <p:nvPr>
            <p:ph type="ftr" sz="quarter" idx="11"/>
          </p:nvPr>
        </p:nvSpPr>
        <p:spPr/>
        <p:txBody>
          <a:bodyPr rtlCol="0"/>
          <a:lstStyle/>
          <a:p>
            <a:pPr rtl="0"/>
            <a:endParaRPr lang="en-GB" noProof="0" dirty="0"/>
          </a:p>
        </p:txBody>
      </p:sp>
      <p:sp>
        <p:nvSpPr>
          <p:cNvPr id="7" name="Slide Number Placeholder 6"/>
          <p:cNvSpPr>
            <a:spLocks noGrp="1"/>
          </p:cNvSpPr>
          <p:nvPr>
            <p:ph type="sldNum" sz="quarter" idx="12"/>
          </p:nvPr>
        </p:nvSpPr>
        <p:spPr/>
        <p:txBody>
          <a:bodyPr rtlCol="0"/>
          <a:lstStyle/>
          <a:p>
            <a:pPr rtl="0"/>
            <a:fld id="{2A013F82-EE5E-44EE-A61D-E31C6657F26F}" type="slidenum">
              <a:rPr lang="en-GB" noProof="0" smtClean="0"/>
              <a:pPr rtl="0"/>
              <a:t>‹#›</a:t>
            </a:fld>
            <a:endParaRPr lang="en-GB" noProof="0" dirty="0"/>
          </a:p>
        </p:txBody>
      </p:sp>
    </p:spTree>
    <p:extLst>
      <p:ext uri="{BB962C8B-B14F-4D97-AF65-F5344CB8AC3E}">
        <p14:creationId xmlns="" xmlns:p14="http://schemas.microsoft.com/office/powerpoint/2010/main" val="2544981540"/>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4951414" y="685800"/>
            <a:ext cx="6400799" cy="5334000"/>
          </a:xfrm>
          <a:solidFill>
            <a:schemeClr val="bg2"/>
          </a:solidFill>
          <a:ln w="76200">
            <a:solidFill>
              <a:schemeClr val="tx1"/>
            </a:solidFill>
            <a:miter lim="800000"/>
          </a:ln>
        </p:spPr>
        <p:txBody>
          <a:bodyPr rtlCol="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en-US" noProof="0" smtClean="0"/>
              <a:t>Click icon to add picture</a:t>
            </a:r>
            <a:endParaRPr lang="en-GB" noProof="0" dirty="0"/>
          </a:p>
        </p:txBody>
      </p:sp>
      <p:sp>
        <p:nvSpPr>
          <p:cNvPr id="2" name="Title 1"/>
          <p:cNvSpPr>
            <a:spLocks noGrp="1"/>
          </p:cNvSpPr>
          <p:nvPr>
            <p:ph type="title"/>
          </p:nvPr>
        </p:nvSpPr>
        <p:spPr>
          <a:xfrm>
            <a:off x="1055604" y="1905000"/>
            <a:ext cx="3596607" cy="2667000"/>
          </a:xfrm>
        </p:spPr>
        <p:txBody>
          <a:bodyPr rtlCol="0" anchor="b">
            <a:normAutofit/>
          </a:bodyPr>
          <a:lstStyle>
            <a:lvl1pPr algn="l">
              <a:lnSpc>
                <a:spcPct val="90000"/>
              </a:lnSpc>
              <a:defRPr sz="3600" b="0" i="0" baseline="0">
                <a:solidFill>
                  <a:schemeClr val="tx1"/>
                </a:solidFill>
              </a:defRPr>
            </a:lvl1pPr>
          </a:lstStyle>
          <a:p>
            <a:pPr rtl="0"/>
            <a:r>
              <a:rPr lang="en-US" noProof="0" smtClean="0"/>
              <a:t>Click to edit Master title style</a:t>
            </a:r>
            <a:endParaRPr lang="en-GB" noProof="0" dirty="0"/>
          </a:p>
        </p:txBody>
      </p:sp>
      <p:sp>
        <p:nvSpPr>
          <p:cNvPr id="4" name="Text Placeholder 3"/>
          <p:cNvSpPr>
            <a:spLocks noGrp="1"/>
          </p:cNvSpPr>
          <p:nvPr>
            <p:ph type="body" sz="half" idx="2"/>
          </p:nvPr>
        </p:nvSpPr>
        <p:spPr>
          <a:xfrm>
            <a:off x="1065213" y="4648200"/>
            <a:ext cx="3581399" cy="1371600"/>
          </a:xfrm>
        </p:spPr>
        <p:txBody>
          <a:bodyPr rtlCol="0">
            <a:normAutofit/>
          </a:bodyPr>
          <a:lstStyle>
            <a:lvl1pPr marL="0" indent="0">
              <a:lnSpc>
                <a:spcPct val="90000"/>
              </a:lnSpc>
              <a:spcBef>
                <a:spcPts val="12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n-US" noProof="0" smtClean="0"/>
              <a:t>Click to edit Master text styles</a:t>
            </a:r>
          </a:p>
        </p:txBody>
      </p:sp>
      <p:sp>
        <p:nvSpPr>
          <p:cNvPr id="5" name="Date Placeholder 4"/>
          <p:cNvSpPr>
            <a:spLocks noGrp="1"/>
          </p:cNvSpPr>
          <p:nvPr>
            <p:ph type="dt" sz="half" idx="10"/>
          </p:nvPr>
        </p:nvSpPr>
        <p:spPr/>
        <p:txBody>
          <a:bodyPr rtlCol="0"/>
          <a:lstStyle>
            <a:lvl1pPr>
              <a:defRPr/>
            </a:lvl1pPr>
          </a:lstStyle>
          <a:p>
            <a:fld id="{B885DF5B-ECA0-4CD8-95E6-32A3810A8D0D}" type="datetime1">
              <a:rPr lang="en-GB" noProof="0" smtClean="0"/>
              <a:pPr/>
              <a:t>24/09/2018</a:t>
            </a:fld>
            <a:endParaRPr lang="en-GB" noProof="0" dirty="0"/>
          </a:p>
        </p:txBody>
      </p:sp>
      <p:sp>
        <p:nvSpPr>
          <p:cNvPr id="6" name="Footer Placeholder 5"/>
          <p:cNvSpPr>
            <a:spLocks noGrp="1"/>
          </p:cNvSpPr>
          <p:nvPr>
            <p:ph type="ftr" sz="quarter" idx="11"/>
          </p:nvPr>
        </p:nvSpPr>
        <p:spPr/>
        <p:txBody>
          <a:bodyPr rtlCol="0"/>
          <a:lstStyle/>
          <a:p>
            <a:pPr rtl="0"/>
            <a:endParaRPr lang="en-GB" noProof="0" dirty="0"/>
          </a:p>
        </p:txBody>
      </p:sp>
      <p:sp>
        <p:nvSpPr>
          <p:cNvPr id="7" name="Slide Number Placeholder 6"/>
          <p:cNvSpPr>
            <a:spLocks noGrp="1"/>
          </p:cNvSpPr>
          <p:nvPr>
            <p:ph type="sldNum" sz="quarter" idx="12"/>
          </p:nvPr>
        </p:nvSpPr>
        <p:spPr/>
        <p:txBody>
          <a:bodyPr rtlCol="0"/>
          <a:lstStyle/>
          <a:p>
            <a:pPr rtl="0"/>
            <a:fld id="{2A013F82-EE5E-44EE-A61D-E31C6657F26F}" type="slidenum">
              <a:rPr lang="en-GB" noProof="0" smtClean="0"/>
              <a:pPr rtl="0"/>
              <a:t>‹#›</a:t>
            </a:fld>
            <a:endParaRPr lang="en-GB" noProof="0" dirty="0"/>
          </a:p>
        </p:txBody>
      </p:sp>
    </p:spTree>
    <p:extLst>
      <p:ext uri="{BB962C8B-B14F-4D97-AF65-F5344CB8AC3E}">
        <p14:creationId xmlns="" xmlns:p14="http://schemas.microsoft.com/office/powerpoint/2010/main" val="2249172152"/>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2413" y="381000"/>
            <a:ext cx="9144001" cy="1371600"/>
          </a:xfrm>
          <a:prstGeom prst="rect">
            <a:avLst/>
          </a:prstGeom>
        </p:spPr>
        <p:txBody>
          <a:bodyPr vert="horz" lIns="91440" tIns="45720" rIns="91440" bIns="45720" rtlCol="0" anchor="b">
            <a:normAutofit/>
          </a:bodyPr>
          <a:lstStyle/>
          <a:p>
            <a:pPr rtl="0"/>
            <a:r>
              <a:rPr lang="en-US" noProof="0" smtClean="0"/>
              <a:t>Click to edit Master title style</a:t>
            </a:r>
            <a:endParaRPr lang="en-GB" noProof="0" dirty="0"/>
          </a:p>
        </p:txBody>
      </p:sp>
      <p:sp>
        <p:nvSpPr>
          <p:cNvPr id="3" name="Text Placeholder 2"/>
          <p:cNvSpPr>
            <a:spLocks noGrp="1"/>
          </p:cNvSpPr>
          <p:nvPr>
            <p:ph type="body" idx="1"/>
          </p:nvPr>
        </p:nvSpPr>
        <p:spPr>
          <a:xfrm>
            <a:off x="1522413" y="1904999"/>
            <a:ext cx="9134391" cy="4114801"/>
          </a:xfrm>
          <a:prstGeom prst="rect">
            <a:avLst/>
          </a:prstGeom>
        </p:spPr>
        <p:txBody>
          <a:bodyPr vert="horz" lIns="91440" tIns="45720" rIns="91440" bIns="45720" rtlCol="0">
            <a:normAutofit/>
          </a:bodyPr>
          <a:lstStyle/>
          <a:p>
            <a:pPr lvl="0" rtl="0"/>
            <a:r>
              <a:rPr lang="en-US" noProof="0" smtClean="0"/>
              <a:t>Click to edit Master text styles</a:t>
            </a:r>
          </a:p>
          <a:p>
            <a:pPr lvl="1" rtl="0"/>
            <a:r>
              <a:rPr lang="en-US" noProof="0" smtClean="0"/>
              <a:t>Second level</a:t>
            </a:r>
          </a:p>
          <a:p>
            <a:pPr lvl="2" rtl="0"/>
            <a:r>
              <a:rPr lang="en-US" noProof="0" smtClean="0"/>
              <a:t>Third level</a:t>
            </a:r>
          </a:p>
          <a:p>
            <a:pPr lvl="3" rtl="0"/>
            <a:r>
              <a:rPr lang="en-US" noProof="0" smtClean="0"/>
              <a:t>Fourth level</a:t>
            </a:r>
          </a:p>
          <a:p>
            <a:pPr lvl="4" rtl="0"/>
            <a:r>
              <a:rPr lang="en-US" noProof="0" smtClean="0"/>
              <a:t>Fifth level</a:t>
            </a:r>
            <a:endParaRPr lang="en-GB" noProof="0" dirty="0"/>
          </a:p>
        </p:txBody>
      </p:sp>
      <p:sp>
        <p:nvSpPr>
          <p:cNvPr id="4" name="Date Placeholder 3"/>
          <p:cNvSpPr>
            <a:spLocks noGrp="1"/>
          </p:cNvSpPr>
          <p:nvPr>
            <p:ph type="dt" sz="half" idx="2"/>
          </p:nvPr>
        </p:nvSpPr>
        <p:spPr>
          <a:xfrm>
            <a:off x="8226422" y="6400800"/>
            <a:ext cx="1449389" cy="276228"/>
          </a:xfrm>
          <a:prstGeom prst="rect">
            <a:avLst/>
          </a:prstGeom>
        </p:spPr>
        <p:txBody>
          <a:bodyPr vert="horz" lIns="91440" tIns="45720" rIns="91440" bIns="45720" rtlCol="0" anchor="ctr"/>
          <a:lstStyle>
            <a:lvl1pPr algn="r">
              <a:defRPr sz="1000">
                <a:solidFill>
                  <a:schemeClr val="tx1">
                    <a:tint val="75000"/>
                  </a:schemeClr>
                </a:solidFill>
              </a:defRPr>
            </a:lvl1pPr>
          </a:lstStyle>
          <a:p>
            <a:fld id="{63994019-A16A-49AD-89DF-43D74BC1D771}" type="datetime1">
              <a:rPr lang="en-GB" noProof="0" smtClean="0"/>
              <a:pPr/>
              <a:t>24/09/2018</a:t>
            </a:fld>
            <a:endParaRPr lang="en-GB" noProof="0" dirty="0"/>
          </a:p>
        </p:txBody>
      </p:sp>
      <p:sp>
        <p:nvSpPr>
          <p:cNvPr id="5" name="Footer Placeholder 4"/>
          <p:cNvSpPr>
            <a:spLocks noGrp="1"/>
          </p:cNvSpPr>
          <p:nvPr>
            <p:ph type="ftr" sz="quarter" idx="3"/>
          </p:nvPr>
        </p:nvSpPr>
        <p:spPr>
          <a:xfrm>
            <a:off x="1522413" y="6400800"/>
            <a:ext cx="6553199" cy="276228"/>
          </a:xfrm>
          <a:prstGeom prst="rect">
            <a:avLst/>
          </a:prstGeom>
        </p:spPr>
        <p:txBody>
          <a:bodyPr vert="horz" lIns="91440" tIns="45720" rIns="91440" bIns="45720" rtlCol="0" anchor="ctr"/>
          <a:lstStyle>
            <a:lvl1pPr algn="l">
              <a:defRPr sz="1000">
                <a:solidFill>
                  <a:schemeClr val="tx1">
                    <a:tint val="75000"/>
                  </a:schemeClr>
                </a:solidFill>
              </a:defRPr>
            </a:lvl1pPr>
          </a:lstStyle>
          <a:p>
            <a:pPr rtl="0"/>
            <a:endParaRPr lang="en-GB" noProof="0" dirty="0"/>
          </a:p>
        </p:txBody>
      </p:sp>
      <p:sp>
        <p:nvSpPr>
          <p:cNvPr id="6" name="Slide Number Placeholder 5"/>
          <p:cNvSpPr>
            <a:spLocks noGrp="1"/>
          </p:cNvSpPr>
          <p:nvPr>
            <p:ph type="sldNum" sz="quarter" idx="4"/>
          </p:nvPr>
        </p:nvSpPr>
        <p:spPr>
          <a:xfrm>
            <a:off x="9828211" y="6400800"/>
            <a:ext cx="838201" cy="276228"/>
          </a:xfrm>
          <a:prstGeom prst="rect">
            <a:avLst/>
          </a:prstGeom>
        </p:spPr>
        <p:txBody>
          <a:bodyPr vert="horz" lIns="91440" tIns="45720" rIns="91440" bIns="45720" rtlCol="0" anchor="ctr"/>
          <a:lstStyle>
            <a:lvl1pPr algn="r">
              <a:defRPr sz="1000">
                <a:solidFill>
                  <a:schemeClr val="tx1">
                    <a:tint val="75000"/>
                  </a:schemeClr>
                </a:solidFill>
              </a:defRPr>
            </a:lvl1pPr>
          </a:lstStyle>
          <a:p>
            <a:pPr rtl="0"/>
            <a:fld id="{2A013F82-EE5E-44EE-A61D-E31C6657F26F}" type="slidenum">
              <a:rPr lang="en-GB" noProof="0" smtClean="0"/>
              <a:pPr rtl="0"/>
              <a:t>‹#›</a:t>
            </a:fld>
            <a:endParaRPr lang="en-GB" noProof="0" dirty="0"/>
          </a:p>
        </p:txBody>
      </p:sp>
    </p:spTree>
    <p:extLst>
      <p:ext uri="{BB962C8B-B14F-4D97-AF65-F5344CB8AC3E}">
        <p14:creationId xmlns="" xmlns:p14="http://schemas.microsoft.com/office/powerpoint/2010/main" val="1403059996"/>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hf sldNum="0" hdr="0" ftr="0"/>
  <p:txStyles>
    <p:titleStyle>
      <a:lvl1pPr algn="l" defTabSz="914400" rtl="0" eaLnBrk="1" latinLnBrk="0" hangingPunct="1">
        <a:lnSpc>
          <a:spcPct val="90000"/>
        </a:lnSpc>
        <a:spcBef>
          <a:spcPct val="0"/>
        </a:spcBef>
        <a:buNone/>
        <a:defRPr sz="3600" kern="1200" spc="100" baseline="0">
          <a:solidFill>
            <a:schemeClr val="tx1"/>
          </a:solidFill>
          <a:latin typeface="+mj-lt"/>
          <a:ea typeface="+mj-ea"/>
          <a:cs typeface="+mj-cs"/>
        </a:defRPr>
      </a:lvl1pPr>
    </p:titleStyle>
    <p:bodyStyle>
      <a:lvl1pPr marL="223838" indent="-223838" algn="l" defTabSz="914400" rtl="0" eaLnBrk="1" latinLnBrk="0" hangingPunct="1">
        <a:lnSpc>
          <a:spcPct val="90000"/>
        </a:lnSpc>
        <a:spcBef>
          <a:spcPts val="1800"/>
        </a:spcBef>
        <a:buClr>
          <a:schemeClr val="accent1"/>
        </a:buClr>
        <a:buSzPct val="100000"/>
        <a:buFont typeface="Arial" pitchFamily="34" charset="0"/>
        <a:buChar char="•"/>
        <a:defRPr sz="2400" kern="1200">
          <a:solidFill>
            <a:schemeClr val="tx1"/>
          </a:solidFill>
          <a:latin typeface="+mn-lt"/>
          <a:ea typeface="+mn-ea"/>
          <a:cs typeface="+mn-cs"/>
        </a:defRPr>
      </a:lvl1pPr>
      <a:lvl2pPr marL="463550" indent="-231775" algn="l" defTabSz="914400" rtl="0" eaLnBrk="1" latinLnBrk="0" hangingPunct="1">
        <a:lnSpc>
          <a:spcPct val="90000"/>
        </a:lnSpc>
        <a:spcBef>
          <a:spcPts val="1200"/>
        </a:spcBef>
        <a:buClr>
          <a:schemeClr val="accent1"/>
        </a:buClr>
        <a:buSzPct val="100000"/>
        <a:buFont typeface="Arial" pitchFamily="34" charset="0"/>
        <a:buChar char="•"/>
        <a:defRPr sz="2000" kern="1200">
          <a:solidFill>
            <a:schemeClr val="tx1"/>
          </a:solidFill>
          <a:latin typeface="+mn-lt"/>
          <a:ea typeface="+mn-ea"/>
          <a:cs typeface="+mn-cs"/>
        </a:defRPr>
      </a:lvl2pPr>
      <a:lvl3pPr marL="682625" indent="-21907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3pPr>
      <a:lvl4pPr marL="857250" indent="-174625"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4pPr>
      <a:lvl5pPr marL="1030288" indent="-173038"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5pPr>
      <a:lvl6pPr marL="120700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38074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5544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72821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 xmlns:p15="http://schemas.microsoft.com/office/powerpoint/2012/main">
        <p15:guide id="1" pos="3839" userDrawn="1">
          <p15:clr>
            <a:srgbClr val="F26B43"/>
          </p15:clr>
        </p15:guide>
        <p15:guide id="2"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Data" Target="../diagrams/data1.xml"/><Relationship Id="rId7" Type="http://schemas.openxmlformats.org/officeDocument/2006/relationships/diagramData" Target="../diagrams/data2.xml"/><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10" Type="http://schemas.openxmlformats.org/officeDocument/2006/relationships/diagramColors" Target="../diagrams/colors2.xml"/><Relationship Id="rId4" Type="http://schemas.openxmlformats.org/officeDocument/2006/relationships/diagramLayout" Target="../diagrams/layout1.xml"/><Relationship Id="rId9"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p:cNvSpPr/>
          <p:nvPr/>
        </p:nvSpPr>
        <p:spPr>
          <a:xfrm>
            <a:off x="8951932" y="285728"/>
            <a:ext cx="3000396" cy="3071834"/>
          </a:xfrm>
          <a:prstGeom prst="ellipse">
            <a:avLst/>
          </a:prstGeom>
          <a:blipFill>
            <a:blip r:embed="rId3" cstate="prin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5"/>
          <p:cNvSpPr>
            <a:spLocks noGrp="1"/>
          </p:cNvSpPr>
          <p:nvPr>
            <p:ph type="title"/>
          </p:nvPr>
        </p:nvSpPr>
        <p:spPr>
          <a:xfrm>
            <a:off x="665124" y="3500438"/>
            <a:ext cx="9144001" cy="1371600"/>
          </a:xfrm>
        </p:spPr>
        <p:txBody>
          <a:bodyPr>
            <a:normAutofit/>
          </a:bodyPr>
          <a:lstStyle/>
          <a:p>
            <a:r>
              <a:rPr lang="en-US" sz="8000" b="1" dirty="0" smtClean="0">
                <a:latin typeface="Baskerville Old Face" pitchFamily="18" charset="0"/>
                <a:ea typeface="Adobe Heiti Std R" pitchFamily="34" charset="-128"/>
                <a:cs typeface="Adobe Naskh Medium" pitchFamily="50" charset="-78"/>
              </a:rPr>
              <a:t>A. P. J. Abdul </a:t>
            </a:r>
            <a:r>
              <a:rPr lang="en-US" sz="8000" b="1" dirty="0" err="1" smtClean="0">
                <a:latin typeface="Baskerville Old Face" pitchFamily="18" charset="0"/>
                <a:ea typeface="Adobe Heiti Std R" pitchFamily="34" charset="-128"/>
                <a:cs typeface="Adobe Naskh Medium" pitchFamily="50" charset="-78"/>
              </a:rPr>
              <a:t>Kalam</a:t>
            </a:r>
            <a:endParaRPr lang="en-US" sz="8000" dirty="0">
              <a:latin typeface="Baskerville Old Face" pitchFamily="18" charset="0"/>
              <a:ea typeface="Adobe Heiti Std R" pitchFamily="34" charset="-128"/>
              <a:cs typeface="Adobe Naskh Medium" pitchFamily="50" charset="-78"/>
            </a:endParaRPr>
          </a:p>
        </p:txBody>
      </p:sp>
    </p:spTree>
    <p:extLst>
      <p:ext uri="{BB962C8B-B14F-4D97-AF65-F5344CB8AC3E}">
        <p14:creationId xmlns="" xmlns:p14="http://schemas.microsoft.com/office/powerpoint/2010/main" val="2808920126"/>
      </p:ext>
    </p:extLst>
  </p:cSld>
  <p:clrMapOvr>
    <a:masterClrMapping/>
  </p:clrMapOvr>
  <p:transition spd="med">
    <p:strips dir="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Placeholder 11" descr="pexels-photo-908301.jpeg"/>
          <p:cNvPicPr>
            <a:picLocks noGrp="1" noChangeAspect="1"/>
          </p:cNvPicPr>
          <p:nvPr>
            <p:ph type="pic" idx="4294967295"/>
          </p:nvPr>
        </p:nvPicPr>
        <p:blipFill>
          <a:blip r:embed="rId3"/>
          <a:srcRect l="10202" r="10202"/>
          <a:stretch>
            <a:fillRect/>
          </a:stretch>
        </p:blipFill>
        <p:spPr>
          <a:xfrm>
            <a:off x="307934" y="0"/>
            <a:ext cx="10919232" cy="6143668"/>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Tree>
    <p:extLst>
      <p:ext uri="{BB962C8B-B14F-4D97-AF65-F5344CB8AC3E}">
        <p14:creationId xmlns="" xmlns:p14="http://schemas.microsoft.com/office/powerpoint/2010/main" val="1108506989"/>
      </p:ext>
    </p:extLst>
  </p:cSld>
  <p:clrMapOvr>
    <a:masterClrMapping/>
  </p:clrMapOvr>
  <p:transition spd="med">
    <p:dissolv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165190" y="428604"/>
            <a:ext cx="10144196" cy="1371600"/>
          </a:xfrm>
        </p:spPr>
        <p:txBody>
          <a:bodyPr rtlCol="0">
            <a:normAutofit fontScale="90000"/>
          </a:bodyPr>
          <a:lstStyle/>
          <a:p>
            <a:r>
              <a:rPr lang="en-US" sz="5200" b="1" i="1" dirty="0" err="1" smtClean="0">
                <a:solidFill>
                  <a:srgbClr val="FF9933"/>
                </a:solidFill>
                <a:latin typeface="Times New Roman" pitchFamily="18" charset="0"/>
                <a:cs typeface="Times New Roman" pitchFamily="18" charset="0"/>
              </a:rPr>
              <a:t>Avul</a:t>
            </a:r>
            <a:r>
              <a:rPr lang="en-US" sz="5200" b="1" i="1" dirty="0" smtClean="0">
                <a:solidFill>
                  <a:srgbClr val="FF9933"/>
                </a:solidFill>
                <a:latin typeface="Times New Roman" pitchFamily="18" charset="0"/>
                <a:cs typeface="Times New Roman" pitchFamily="18" charset="0"/>
              </a:rPr>
              <a:t> </a:t>
            </a:r>
            <a:r>
              <a:rPr lang="en-US" sz="5200" b="1" i="1" dirty="0" err="1" smtClean="0">
                <a:solidFill>
                  <a:srgbClr val="FF9933"/>
                </a:solidFill>
                <a:latin typeface="Times New Roman" pitchFamily="18" charset="0"/>
                <a:cs typeface="Times New Roman" pitchFamily="18" charset="0"/>
              </a:rPr>
              <a:t>Pakir</a:t>
            </a:r>
            <a:r>
              <a:rPr lang="en-US" sz="5200" b="1" i="1" dirty="0" smtClean="0">
                <a:solidFill>
                  <a:srgbClr val="FF9933"/>
                </a:solidFill>
                <a:latin typeface="Times New Roman" pitchFamily="18" charset="0"/>
                <a:cs typeface="Times New Roman" pitchFamily="18" charset="0"/>
              </a:rPr>
              <a:t> </a:t>
            </a:r>
            <a:r>
              <a:rPr lang="en-US" sz="5200" b="1" i="1" dirty="0" err="1" smtClean="0">
                <a:solidFill>
                  <a:srgbClr val="FF9933"/>
                </a:solidFill>
                <a:latin typeface="Times New Roman" pitchFamily="18" charset="0"/>
                <a:cs typeface="Times New Roman" pitchFamily="18" charset="0"/>
              </a:rPr>
              <a:t>Jainulabdeen</a:t>
            </a:r>
            <a:r>
              <a:rPr lang="en-US" sz="5200" b="1" i="1" dirty="0" smtClean="0">
                <a:solidFill>
                  <a:srgbClr val="FF9933"/>
                </a:solidFill>
                <a:latin typeface="Times New Roman" pitchFamily="18" charset="0"/>
                <a:cs typeface="Times New Roman" pitchFamily="18" charset="0"/>
              </a:rPr>
              <a:t> Abdul </a:t>
            </a:r>
            <a:r>
              <a:rPr lang="en-US" sz="5200" b="1" i="1" dirty="0" err="1" smtClean="0">
                <a:solidFill>
                  <a:srgbClr val="FF9933"/>
                </a:solidFill>
                <a:latin typeface="Times New Roman" pitchFamily="18" charset="0"/>
                <a:cs typeface="Times New Roman" pitchFamily="18" charset="0"/>
              </a:rPr>
              <a:t>Kalam</a:t>
            </a:r>
            <a:r>
              <a:rPr lang="en-US" sz="4000" b="1" i="1" dirty="0" smtClean="0">
                <a:solidFill>
                  <a:srgbClr val="FF9933"/>
                </a:solidFill>
              </a:rPr>
              <a:t> </a:t>
            </a:r>
            <a:r>
              <a:rPr lang="en-US" dirty="0" smtClean="0"/>
              <a:t/>
            </a:r>
            <a:br>
              <a:rPr lang="en-US" dirty="0" smtClean="0"/>
            </a:br>
            <a:endParaRPr lang="en-US" dirty="0"/>
          </a:p>
        </p:txBody>
      </p:sp>
      <p:sp>
        <p:nvSpPr>
          <p:cNvPr id="14" name="Content Placeholder 13"/>
          <p:cNvSpPr>
            <a:spLocks noGrp="1"/>
          </p:cNvSpPr>
          <p:nvPr>
            <p:ph idx="1"/>
          </p:nvPr>
        </p:nvSpPr>
        <p:spPr>
          <a:xfrm>
            <a:off x="879438" y="2428869"/>
            <a:ext cx="10501386" cy="3571900"/>
          </a:xfrm>
        </p:spPr>
        <p:txBody>
          <a:bodyPr rtlCol="0">
            <a:normAutofit/>
          </a:bodyPr>
          <a:lstStyle/>
          <a:p>
            <a:pPr>
              <a:buFont typeface="Wingdings" pitchFamily="2" charset="2"/>
              <a:buChar char="Ø"/>
            </a:pPr>
            <a:r>
              <a:rPr lang="en-US" dirty="0" smtClean="0"/>
              <a:t> </a:t>
            </a:r>
            <a:r>
              <a:rPr lang="en-US" sz="3000" dirty="0" smtClean="0">
                <a:latin typeface="Times New Roman" pitchFamily="18" charset="0"/>
                <a:cs typeface="Times New Roman" pitchFamily="18" charset="0"/>
              </a:rPr>
              <a:t>Abdul </a:t>
            </a:r>
            <a:r>
              <a:rPr lang="en-US" sz="3000" dirty="0" err="1" smtClean="0">
                <a:latin typeface="Times New Roman" pitchFamily="18" charset="0"/>
                <a:cs typeface="Times New Roman" pitchFamily="18" charset="0"/>
              </a:rPr>
              <a:t>Kalam</a:t>
            </a:r>
            <a:r>
              <a:rPr lang="en-US" sz="3000" dirty="0" smtClean="0">
                <a:latin typeface="Times New Roman" pitchFamily="18" charset="0"/>
                <a:cs typeface="Times New Roman" pitchFamily="18" charset="0"/>
              </a:rPr>
              <a:t> was born </a:t>
            </a:r>
            <a:r>
              <a:rPr lang="en-US" sz="3000" dirty="0" smtClean="0">
                <a:solidFill>
                  <a:srgbClr val="FFFF00"/>
                </a:solidFill>
                <a:latin typeface="Times New Roman" pitchFamily="18" charset="0"/>
                <a:cs typeface="Times New Roman" pitchFamily="18" charset="0"/>
              </a:rPr>
              <a:t>October 15</a:t>
            </a:r>
            <a:r>
              <a:rPr lang="en-US" sz="3000" dirty="0" smtClean="0">
                <a:latin typeface="Times New Roman" pitchFamily="18" charset="0"/>
                <a:cs typeface="Times New Roman" pitchFamily="18" charset="0"/>
              </a:rPr>
              <a:t>, </a:t>
            </a:r>
            <a:r>
              <a:rPr lang="en-US" sz="3000" dirty="0" smtClean="0">
                <a:solidFill>
                  <a:srgbClr val="FFFF00"/>
                </a:solidFill>
                <a:latin typeface="Times New Roman" pitchFamily="18" charset="0"/>
                <a:cs typeface="Times New Roman" pitchFamily="18" charset="0"/>
              </a:rPr>
              <a:t>1931</a:t>
            </a:r>
            <a:r>
              <a:rPr lang="en-US" sz="3000" dirty="0" smtClean="0">
                <a:latin typeface="Times New Roman" pitchFamily="18" charset="0"/>
                <a:cs typeface="Times New Roman" pitchFamily="18" charset="0"/>
              </a:rPr>
              <a:t>, into a poor family and     raised in </a:t>
            </a:r>
            <a:r>
              <a:rPr lang="en-US" sz="3000" dirty="0" err="1" smtClean="0">
                <a:solidFill>
                  <a:srgbClr val="FFFF00"/>
                </a:solidFill>
                <a:latin typeface="Times New Roman" pitchFamily="18" charset="0"/>
                <a:cs typeface="Times New Roman" pitchFamily="18" charset="0"/>
              </a:rPr>
              <a:t>Rameswaram</a:t>
            </a:r>
            <a:r>
              <a:rPr lang="en-US" sz="3000" dirty="0" smtClean="0">
                <a:latin typeface="Times New Roman" pitchFamily="18" charset="0"/>
                <a:cs typeface="Times New Roman" pitchFamily="18" charset="0"/>
              </a:rPr>
              <a:t> in the state of Tamil Nadu. In </a:t>
            </a:r>
            <a:r>
              <a:rPr lang="en-US" sz="3000" dirty="0" err="1" smtClean="0">
                <a:latin typeface="Times New Roman" pitchFamily="18" charset="0"/>
                <a:cs typeface="Times New Roman" pitchFamily="18" charset="0"/>
              </a:rPr>
              <a:t>india</a:t>
            </a:r>
            <a:endParaRPr lang="en-US" sz="3000" dirty="0" smtClean="0">
              <a:latin typeface="Times New Roman" pitchFamily="18" charset="0"/>
              <a:cs typeface="Times New Roman" pitchFamily="18" charset="0"/>
            </a:endParaRPr>
          </a:p>
          <a:p>
            <a:pPr>
              <a:buFont typeface="Wingdings" pitchFamily="2" charset="2"/>
              <a:buChar char="Ø"/>
            </a:pPr>
            <a:r>
              <a:rPr lang="en-US" sz="3000" dirty="0" smtClean="0">
                <a:latin typeface="Times New Roman" pitchFamily="18" charset="0"/>
                <a:cs typeface="Times New Roman" pitchFamily="18" charset="0"/>
              </a:rPr>
              <a:t>His father had only one boat to support his family.</a:t>
            </a:r>
          </a:p>
          <a:p>
            <a:pPr>
              <a:buFont typeface="Wingdings" pitchFamily="2" charset="2"/>
              <a:buChar char="Ø"/>
            </a:pPr>
            <a:r>
              <a:rPr lang="en-US" sz="3000" dirty="0" err="1" smtClean="0">
                <a:latin typeface="Times New Roman" pitchFamily="18" charset="0"/>
                <a:cs typeface="Times New Roman" pitchFamily="18" charset="0"/>
              </a:rPr>
              <a:t>Kalam</a:t>
            </a:r>
            <a:r>
              <a:rPr lang="en-US" sz="3000" dirty="0" smtClean="0">
                <a:latin typeface="Times New Roman" pitchFamily="18" charset="0"/>
                <a:cs typeface="Times New Roman" pitchFamily="18" charset="0"/>
              </a:rPr>
              <a:t> was a hardworking boy right from the beginning.</a:t>
            </a:r>
            <a:r>
              <a:rPr lang="en-US" sz="3000" dirty="0" smtClean="0"/>
              <a:t> </a:t>
            </a:r>
            <a:r>
              <a:rPr lang="en-US" sz="3000" dirty="0" smtClean="0">
                <a:latin typeface="Times New Roman" pitchFamily="18" charset="0"/>
                <a:cs typeface="Times New Roman" pitchFamily="18" charset="0"/>
              </a:rPr>
              <a:t> At the tender age of five, </a:t>
            </a:r>
            <a:endParaRPr lang="en-US" sz="3000" dirty="0">
              <a:latin typeface="Times New Roman" pitchFamily="18" charset="0"/>
              <a:cs typeface="Times New Roman" pitchFamily="18" charset="0"/>
            </a:endParaRPr>
          </a:p>
        </p:txBody>
      </p:sp>
    </p:spTree>
    <p:extLst>
      <p:ext uri="{BB962C8B-B14F-4D97-AF65-F5344CB8AC3E}">
        <p14:creationId xmlns="" xmlns:p14="http://schemas.microsoft.com/office/powerpoint/2010/main" val="2139132589"/>
      </p:ext>
    </p:extLst>
  </p:cSld>
  <p:clrMapOvr>
    <a:masterClrMapping/>
  </p:clrMapOvr>
  <p:transition spd="med">
    <p:push/>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36628" y="571480"/>
            <a:ext cx="8786874" cy="1857388"/>
          </a:xfrm>
        </p:spPr>
        <p:txBody>
          <a:bodyPr>
            <a:normAutofit/>
          </a:bodyPr>
          <a:lstStyle/>
          <a:p>
            <a:pPr marL="457200" indent="-457200">
              <a:lnSpc>
                <a:spcPct val="150000"/>
              </a:lnSpc>
              <a:buFont typeface="Wingdings" pitchFamily="2" charset="2"/>
              <a:buChar char="Ø"/>
            </a:pPr>
            <a:r>
              <a:rPr lang="en-US" sz="2400" dirty="0" smtClean="0">
                <a:latin typeface="Times New Roman" pitchFamily="18" charset="0"/>
                <a:cs typeface="Times New Roman" pitchFamily="18" charset="0"/>
              </a:rPr>
              <a:t>He’s started selling newspapers to help his father support the family. He did this job in the evenings after school. He also spent a great deal of time on his studies.</a:t>
            </a:r>
            <a:endParaRPr lang="en-US" sz="2400" dirty="0">
              <a:latin typeface="Times New Roman" pitchFamily="18" charset="0"/>
              <a:cs typeface="Times New Roman" pitchFamily="18" charset="0"/>
            </a:endParaRPr>
          </a:p>
        </p:txBody>
      </p:sp>
      <p:sp>
        <p:nvSpPr>
          <p:cNvPr id="3" name="Subtitle 2"/>
          <p:cNvSpPr>
            <a:spLocks noGrp="1"/>
          </p:cNvSpPr>
          <p:nvPr>
            <p:ph type="subTitle" idx="1"/>
          </p:nvPr>
        </p:nvSpPr>
        <p:spPr>
          <a:xfrm>
            <a:off x="2665388" y="2786058"/>
            <a:ext cx="5929354" cy="3429024"/>
          </a:xfrm>
          <a:blipFill>
            <a:blip r:embed="rId2"/>
            <a:stretch>
              <a:fillRect/>
            </a:stretch>
          </a:blipFill>
        </p:spPr>
        <p:txBody>
          <a:bodyPr>
            <a:normAutofit/>
          </a:bodyPr>
          <a:lstStyle/>
          <a:p>
            <a:pPr marL="514350" indent="-514350">
              <a:lnSpc>
                <a:spcPct val="150000"/>
              </a:lnSpc>
            </a:pPr>
            <a:endParaRPr lang="en-US" sz="3000" dirty="0">
              <a:solidFill>
                <a:schemeClr val="tx1"/>
              </a:solidFill>
              <a:latin typeface="Times New Roman" pitchFamily="18" charset="0"/>
              <a:cs typeface="Times New Roman" pitchFamily="18" charset="0"/>
            </a:endParaRPr>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65190" y="214290"/>
            <a:ext cx="10215634" cy="3724292"/>
          </a:xfrm>
        </p:spPr>
        <p:txBody>
          <a:bodyPr>
            <a:normAutofit fontScale="90000"/>
          </a:bodyPr>
          <a:lstStyle/>
          <a:p>
            <a:pPr marL="514350" indent="-514350" algn="just">
              <a:lnSpc>
                <a:spcPct val="150000"/>
              </a:lnSpc>
              <a:buFont typeface="Wingdings" pitchFamily="2" charset="2"/>
              <a:buChar char="Ø"/>
            </a:pPr>
            <a:r>
              <a:rPr lang="en-US" sz="3000" dirty="0" err="1" smtClean="0">
                <a:latin typeface="Times New Roman" pitchFamily="18" charset="0"/>
                <a:cs typeface="Times New Roman" pitchFamily="18" charset="0"/>
              </a:rPr>
              <a:t>Kalam</a:t>
            </a:r>
            <a:r>
              <a:rPr lang="en-US" sz="3000" dirty="0" smtClean="0">
                <a:latin typeface="Times New Roman" pitchFamily="18" charset="0"/>
                <a:cs typeface="Times New Roman" pitchFamily="18" charset="0"/>
              </a:rPr>
              <a:t> was fascinated by physics and mathematics.</a:t>
            </a:r>
            <a:br>
              <a:rPr lang="en-US" sz="3000" dirty="0" smtClean="0">
                <a:latin typeface="Times New Roman" pitchFamily="18" charset="0"/>
                <a:cs typeface="Times New Roman" pitchFamily="18" charset="0"/>
              </a:rPr>
            </a:br>
            <a:r>
              <a:rPr lang="en-US" sz="3000" dirty="0" smtClean="0">
                <a:latin typeface="Times New Roman" pitchFamily="18" charset="0"/>
                <a:cs typeface="Times New Roman" pitchFamily="18" charset="0"/>
              </a:rPr>
              <a:t/>
            </a:r>
            <a:br>
              <a:rPr lang="en-US" sz="3000" dirty="0" smtClean="0">
                <a:latin typeface="Times New Roman" pitchFamily="18" charset="0"/>
                <a:cs typeface="Times New Roman" pitchFamily="18" charset="0"/>
              </a:rPr>
            </a:br>
            <a:r>
              <a:rPr lang="en-US" sz="3000" dirty="0" smtClean="0">
                <a:latin typeface="Times New Roman" pitchFamily="18" charset="0"/>
                <a:cs typeface="Times New Roman" pitchFamily="18" charset="0"/>
              </a:rPr>
              <a:t> </a:t>
            </a:r>
            <a:r>
              <a:rPr lang="en-US" sz="3900" dirty="0" err="1" smtClean="0">
                <a:latin typeface="Times New Roman" pitchFamily="18" charset="0"/>
                <a:cs typeface="Times New Roman" pitchFamily="18" charset="0"/>
              </a:rPr>
              <a:t>Kalam</a:t>
            </a:r>
            <a:r>
              <a:rPr lang="en-US" sz="3900" dirty="0" smtClean="0">
                <a:latin typeface="Times New Roman" pitchFamily="18" charset="0"/>
                <a:cs typeface="Times New Roman" pitchFamily="18" charset="0"/>
              </a:rPr>
              <a:t> completed his graduation from Saint Joseph’s College, </a:t>
            </a:r>
            <a:r>
              <a:rPr lang="en-US" sz="3900" dirty="0" err="1" smtClean="0">
                <a:solidFill>
                  <a:srgbClr val="FFFF00"/>
                </a:solidFill>
                <a:latin typeface="Times New Roman" pitchFamily="18" charset="0"/>
                <a:cs typeface="Times New Roman" pitchFamily="18" charset="0"/>
              </a:rPr>
              <a:t>Trichurapally</a:t>
            </a:r>
            <a:r>
              <a:rPr lang="en-US" sz="3900" dirty="0" smtClean="0">
                <a:latin typeface="Times New Roman" pitchFamily="18" charset="0"/>
                <a:cs typeface="Times New Roman" pitchFamily="18" charset="0"/>
              </a:rPr>
              <a:t> in </a:t>
            </a:r>
            <a:r>
              <a:rPr lang="en-US" sz="3900" dirty="0" smtClean="0">
                <a:solidFill>
                  <a:srgbClr val="FFFF00"/>
                </a:solidFill>
                <a:latin typeface="Times New Roman" pitchFamily="18" charset="0"/>
                <a:cs typeface="Times New Roman" pitchFamily="18" charset="0"/>
              </a:rPr>
              <a:t>1954</a:t>
            </a:r>
            <a:r>
              <a:rPr lang="en-US" sz="3900" dirty="0" smtClean="0">
                <a:latin typeface="Times New Roman" pitchFamily="18" charset="0"/>
                <a:cs typeface="Times New Roman" pitchFamily="18" charset="0"/>
              </a:rPr>
              <a:t>. In </a:t>
            </a:r>
            <a:r>
              <a:rPr lang="en-US" sz="3900" dirty="0" smtClean="0">
                <a:solidFill>
                  <a:srgbClr val="FFFF00"/>
                </a:solidFill>
                <a:latin typeface="Times New Roman" pitchFamily="18" charset="0"/>
                <a:cs typeface="Times New Roman" pitchFamily="18" charset="0"/>
              </a:rPr>
              <a:t>1955</a:t>
            </a:r>
            <a:r>
              <a:rPr lang="en-US" sz="3900" dirty="0" smtClean="0">
                <a:latin typeface="Times New Roman" pitchFamily="18" charset="0"/>
                <a:cs typeface="Times New Roman" pitchFamily="18" charset="0"/>
              </a:rPr>
              <a:t>, he enrolled at the Madras Institute of Technology.</a:t>
            </a:r>
            <a:endParaRPr lang="en-US" sz="3900" dirty="0">
              <a:latin typeface="Times New Roman" pitchFamily="18" charset="0"/>
              <a:cs typeface="Times New Roman" pitchFamily="18" charset="0"/>
            </a:endParaRPr>
          </a:p>
        </p:txBody>
      </p:sp>
      <p:sp>
        <p:nvSpPr>
          <p:cNvPr id="3" name="Subtitle 2"/>
          <p:cNvSpPr>
            <a:spLocks noGrp="1"/>
          </p:cNvSpPr>
          <p:nvPr>
            <p:ph type="subTitle" idx="1"/>
          </p:nvPr>
        </p:nvSpPr>
        <p:spPr>
          <a:xfrm>
            <a:off x="4022710" y="4214818"/>
            <a:ext cx="4429157" cy="2286016"/>
          </a:xfrm>
          <a:blipFill>
            <a:blip r:embed="rId2"/>
            <a:stretch>
              <a:fillRect/>
            </a:stretch>
          </a:blipFill>
        </p:spPr>
        <p:txBody>
          <a:bodyPr/>
          <a:lstStyle/>
          <a:p>
            <a:endParaRPr lang="en-US" dirty="0"/>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65124" y="642918"/>
            <a:ext cx="10072758" cy="1152524"/>
          </a:xfrm>
        </p:spPr>
        <p:txBody>
          <a:bodyPr>
            <a:normAutofit fontScale="90000"/>
          </a:bodyPr>
          <a:lstStyle/>
          <a:p>
            <a:pPr algn="ctr">
              <a:lnSpc>
                <a:spcPct val="150000"/>
              </a:lnSpc>
              <a:buFont typeface="Wingdings" pitchFamily="2" charset="2"/>
              <a:buChar char="Ø"/>
            </a:pP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Kalam</a:t>
            </a:r>
            <a:r>
              <a:rPr lang="en-US" sz="3000" dirty="0" smtClean="0">
                <a:latin typeface="Times New Roman" pitchFamily="18" charset="0"/>
                <a:cs typeface="Times New Roman" pitchFamily="18" charset="0"/>
              </a:rPr>
              <a:t> missed an opportunity to become a fighter pilot for the  </a:t>
            </a:r>
            <a:r>
              <a:rPr lang="en-US" sz="3000" dirty="0" smtClean="0">
                <a:solidFill>
                  <a:srgbClr val="FFFF00"/>
                </a:solidFill>
                <a:latin typeface="Times New Roman" pitchFamily="18" charset="0"/>
                <a:cs typeface="Times New Roman" pitchFamily="18" charset="0"/>
              </a:rPr>
              <a:t>Indian Air force</a:t>
            </a:r>
            <a:r>
              <a:rPr lang="en-US" sz="3000" dirty="0" smtClean="0">
                <a:latin typeface="Times New Roman" pitchFamily="18" charset="0"/>
                <a:cs typeface="Times New Roman" pitchFamily="18" charset="0"/>
              </a:rPr>
              <a:t>.</a:t>
            </a:r>
            <a:endParaRPr lang="en-US" sz="3000" dirty="0">
              <a:latin typeface="Times New Roman" pitchFamily="18" charset="0"/>
              <a:cs typeface="Times New Roman" pitchFamily="18" charset="0"/>
            </a:endParaRPr>
          </a:p>
        </p:txBody>
      </p:sp>
      <p:sp>
        <p:nvSpPr>
          <p:cNvPr id="3" name="Subtitle 2"/>
          <p:cNvSpPr>
            <a:spLocks noGrp="1"/>
          </p:cNvSpPr>
          <p:nvPr>
            <p:ph type="subTitle" idx="1"/>
          </p:nvPr>
        </p:nvSpPr>
        <p:spPr>
          <a:xfrm>
            <a:off x="808000" y="2571744"/>
            <a:ext cx="10358510" cy="3500462"/>
          </a:xfrm>
        </p:spPr>
        <p:txBody>
          <a:bodyPr>
            <a:normAutofit/>
          </a:bodyPr>
          <a:lstStyle/>
          <a:p>
            <a:pPr>
              <a:lnSpc>
                <a:spcPct val="150000"/>
              </a:lnSpc>
              <a:buFont typeface="Wingdings" pitchFamily="2" charset="2"/>
              <a:buChar char="Ø"/>
            </a:pPr>
            <a:r>
              <a:rPr lang="en-US" sz="2400" cap="none" dirty="0" smtClean="0">
                <a:solidFill>
                  <a:schemeClr val="tx1"/>
                </a:solidFill>
                <a:latin typeface="Times New Roman" pitchFamily="18" charset="0"/>
                <a:cs typeface="Times New Roman" pitchFamily="18" charset="0"/>
              </a:rPr>
              <a:t> He Was On The Ninth Spot On The List, And There  Were Only Eight Openings</a:t>
            </a:r>
          </a:p>
          <a:p>
            <a:pPr>
              <a:lnSpc>
                <a:spcPct val="150000"/>
              </a:lnSpc>
              <a:buFont typeface="Wingdings" pitchFamily="2" charset="2"/>
              <a:buChar char="Ø"/>
            </a:pPr>
            <a:r>
              <a:rPr lang="en-US" sz="2400" cap="none" dirty="0" smtClean="0">
                <a:solidFill>
                  <a:schemeClr val="tx1"/>
                </a:solidFill>
                <a:latin typeface="Times New Roman" pitchFamily="18" charset="0"/>
                <a:cs typeface="Times New Roman" pitchFamily="18" charset="0"/>
              </a:rPr>
              <a:t>The First Eight Shortlisted Candidates Were Recruited.</a:t>
            </a:r>
          </a:p>
          <a:p>
            <a:pPr>
              <a:lnSpc>
                <a:spcPct val="150000"/>
              </a:lnSpc>
              <a:buFont typeface="Wingdings" pitchFamily="2" charset="2"/>
              <a:buChar char="Ø"/>
            </a:pPr>
            <a:r>
              <a:rPr lang="en-US" sz="2400" cap="none" dirty="0" smtClean="0">
                <a:solidFill>
                  <a:schemeClr val="tx1"/>
                </a:solidFill>
                <a:latin typeface="Times New Roman" pitchFamily="18" charset="0"/>
                <a:cs typeface="Times New Roman" pitchFamily="18" charset="0"/>
              </a:rPr>
              <a:t>In </a:t>
            </a:r>
            <a:r>
              <a:rPr lang="en-US" sz="2400" cap="none" dirty="0" smtClean="0">
                <a:solidFill>
                  <a:srgbClr val="FFFF00"/>
                </a:solidFill>
                <a:latin typeface="Times New Roman" pitchFamily="18" charset="0"/>
                <a:cs typeface="Times New Roman" pitchFamily="18" charset="0"/>
              </a:rPr>
              <a:t>1960</a:t>
            </a:r>
            <a:r>
              <a:rPr lang="en-US" sz="2400" cap="none" dirty="0" smtClean="0">
                <a:solidFill>
                  <a:schemeClr val="tx1"/>
                </a:solidFill>
                <a:latin typeface="Times New Roman" pitchFamily="18" charset="0"/>
                <a:cs typeface="Times New Roman" pitchFamily="18" charset="0"/>
              </a:rPr>
              <a:t>, </a:t>
            </a:r>
            <a:r>
              <a:rPr lang="en-US" sz="2400" cap="none" dirty="0" err="1" smtClean="0">
                <a:solidFill>
                  <a:schemeClr val="tx1"/>
                </a:solidFill>
                <a:latin typeface="Times New Roman" pitchFamily="18" charset="0"/>
                <a:cs typeface="Times New Roman" pitchFamily="18" charset="0"/>
              </a:rPr>
              <a:t>Kalam</a:t>
            </a:r>
            <a:r>
              <a:rPr lang="en-US" sz="2400" cap="none" dirty="0" smtClean="0">
                <a:solidFill>
                  <a:schemeClr val="tx1"/>
                </a:solidFill>
                <a:latin typeface="Times New Roman" pitchFamily="18" charset="0"/>
                <a:cs typeface="Times New Roman" pitchFamily="18" charset="0"/>
              </a:rPr>
              <a:t> Became Involved With (DRDO)’s Aeronautical Development Establishment.</a:t>
            </a:r>
          </a:p>
          <a:p>
            <a:pPr>
              <a:lnSpc>
                <a:spcPct val="150000"/>
              </a:lnSpc>
              <a:buFont typeface="Wingdings" pitchFamily="2" charset="2"/>
              <a:buChar char="Ø"/>
            </a:pPr>
            <a:endParaRPr lang="en-US" sz="2400" cap="none" dirty="0">
              <a:solidFill>
                <a:schemeClr val="tx1"/>
              </a:solidFill>
              <a:latin typeface="Times New Roman" pitchFamily="18" charset="0"/>
              <a:cs typeface="Times New Roman" pitchFamily="18" charset="0"/>
            </a:endParaRPr>
          </a:p>
        </p:txBody>
      </p:sp>
    </p:spTree>
  </p:cSld>
  <p:clrMapOvr>
    <a:masterClrMapping/>
  </p:clrMapOvr>
  <p:transition spd="med">
    <p:circl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9504" y="4214818"/>
            <a:ext cx="8692399" cy="1690686"/>
          </a:xfrm>
        </p:spPr>
        <p:txBody>
          <a:bodyPr rtlCol="0">
            <a:normAutofit fontScale="90000"/>
          </a:bodyPr>
          <a:lstStyle/>
          <a:p>
            <a:pPr>
              <a:lnSpc>
                <a:spcPct val="150000"/>
              </a:lnSpc>
              <a:buFont typeface="Wingdings" pitchFamily="2" charset="2"/>
              <a:buChar char="Ø"/>
            </a:pP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Kalam</a:t>
            </a:r>
            <a:r>
              <a:rPr lang="en-US" sz="3200" dirty="0" smtClean="0">
                <a:latin typeface="Times New Roman" pitchFamily="18" charset="0"/>
                <a:cs typeface="Times New Roman" pitchFamily="18" charset="0"/>
              </a:rPr>
              <a:t> was known as the ‘</a:t>
            </a:r>
            <a:r>
              <a:rPr lang="en-US" sz="3200" dirty="0" smtClean="0">
                <a:solidFill>
                  <a:srgbClr val="FFFF00"/>
                </a:solidFill>
                <a:latin typeface="Times New Roman" pitchFamily="18" charset="0"/>
                <a:cs typeface="Times New Roman" pitchFamily="18" charset="0"/>
              </a:rPr>
              <a:t>Missile Man</a:t>
            </a:r>
            <a:r>
              <a:rPr lang="en-US" sz="3200" dirty="0" smtClean="0">
                <a:latin typeface="Times New Roman" pitchFamily="18" charset="0"/>
                <a:cs typeface="Times New Roman" pitchFamily="18" charset="0"/>
              </a:rPr>
              <a:t>’ of India due to his continued, successful work with ballistic missiles and launch vehicle technology.</a:t>
            </a:r>
            <a:endParaRPr lang="en-US" sz="3200" dirty="0">
              <a:latin typeface="Times New Roman" pitchFamily="18" charset="0"/>
              <a:cs typeface="Times New Roman" pitchFamily="18" charset="0"/>
            </a:endParaRPr>
          </a:p>
        </p:txBody>
      </p:sp>
      <p:sp>
        <p:nvSpPr>
          <p:cNvPr id="3" name="Text Placeholder 2"/>
          <p:cNvSpPr>
            <a:spLocks noGrp="1"/>
          </p:cNvSpPr>
          <p:nvPr>
            <p:ph type="body" idx="1"/>
          </p:nvPr>
        </p:nvSpPr>
        <p:spPr>
          <a:xfrm>
            <a:off x="1236628" y="500042"/>
            <a:ext cx="10358510" cy="3000396"/>
          </a:xfrm>
        </p:spPr>
        <p:txBody>
          <a:bodyPr rtlCol="0">
            <a:noAutofit/>
          </a:bodyPr>
          <a:lstStyle/>
          <a:p>
            <a:pPr>
              <a:lnSpc>
                <a:spcPct val="150000"/>
              </a:lnSpc>
              <a:buFont typeface="Wingdings" pitchFamily="2" charset="2"/>
              <a:buChar char="Ø"/>
            </a:pPr>
            <a:r>
              <a:rPr lang="en-US" sz="3200" cap="none" dirty="0" smtClean="0">
                <a:solidFill>
                  <a:schemeClr val="tx1"/>
                </a:solidFill>
                <a:latin typeface="Times New Roman" pitchFamily="18" charset="0"/>
                <a:cs typeface="Times New Roman" pitchFamily="18" charset="0"/>
              </a:rPr>
              <a:t> In </a:t>
            </a:r>
            <a:r>
              <a:rPr lang="en-US" sz="3200" cap="none" dirty="0" smtClean="0">
                <a:solidFill>
                  <a:srgbClr val="FFFF00"/>
                </a:solidFill>
                <a:latin typeface="Times New Roman" pitchFamily="18" charset="0"/>
                <a:cs typeface="Times New Roman" pitchFamily="18" charset="0"/>
              </a:rPr>
              <a:t>1969</a:t>
            </a:r>
            <a:r>
              <a:rPr lang="en-US" sz="3200" cap="none" dirty="0" smtClean="0">
                <a:solidFill>
                  <a:schemeClr val="tx1"/>
                </a:solidFill>
                <a:latin typeface="Times New Roman" pitchFamily="18" charset="0"/>
                <a:cs typeface="Times New Roman" pitchFamily="18" charset="0"/>
              </a:rPr>
              <a:t>, </a:t>
            </a:r>
            <a:r>
              <a:rPr lang="en-US" sz="3200" cap="none" dirty="0" err="1" smtClean="0">
                <a:solidFill>
                  <a:schemeClr val="tx1"/>
                </a:solidFill>
                <a:latin typeface="Times New Roman" pitchFamily="18" charset="0"/>
                <a:cs typeface="Times New Roman" pitchFamily="18" charset="0"/>
              </a:rPr>
              <a:t>Kalam</a:t>
            </a:r>
            <a:r>
              <a:rPr lang="en-US" sz="3200" cap="none" dirty="0" smtClean="0">
                <a:solidFill>
                  <a:schemeClr val="tx1"/>
                </a:solidFill>
                <a:latin typeface="Times New Roman" pitchFamily="18" charset="0"/>
                <a:cs typeface="Times New Roman" pitchFamily="18" charset="0"/>
              </a:rPr>
              <a:t> Was Made The Project Director For Satellite    Launch Vehicles And Was Shifted To ISRO</a:t>
            </a:r>
          </a:p>
          <a:p>
            <a:pPr>
              <a:lnSpc>
                <a:spcPct val="150000"/>
              </a:lnSpc>
            </a:pPr>
            <a:r>
              <a:rPr lang="en-US" sz="3200" cap="none" dirty="0" smtClean="0">
                <a:solidFill>
                  <a:schemeClr val="tx1"/>
                </a:solidFill>
                <a:latin typeface="Times New Roman" pitchFamily="18" charset="0"/>
                <a:cs typeface="Times New Roman" pitchFamily="18" charset="0"/>
              </a:rPr>
              <a:t>     </a:t>
            </a:r>
            <a:r>
              <a:rPr lang="en-US" sz="3000" cap="none" dirty="0" smtClean="0">
                <a:solidFill>
                  <a:schemeClr val="tx1"/>
                </a:solidFill>
                <a:latin typeface="Times New Roman" pitchFamily="18" charset="0"/>
                <a:cs typeface="Times New Roman" pitchFamily="18" charset="0"/>
              </a:rPr>
              <a:t>(“</a:t>
            </a:r>
            <a:r>
              <a:rPr lang="en-US" sz="3000" dirty="0" smtClean="0">
                <a:solidFill>
                  <a:srgbClr val="FFFF00"/>
                </a:solidFill>
                <a:latin typeface="Times New Roman" pitchFamily="18" charset="0"/>
                <a:cs typeface="Times New Roman" pitchFamily="18" charset="0"/>
              </a:rPr>
              <a:t>Indian Space Research Organization</a:t>
            </a:r>
            <a:r>
              <a:rPr lang="en-US" sz="3000" dirty="0" smtClean="0">
                <a:solidFill>
                  <a:schemeClr val="tx1"/>
                </a:solidFill>
                <a:latin typeface="Times New Roman" pitchFamily="18" charset="0"/>
                <a:cs typeface="Times New Roman" pitchFamily="18" charset="0"/>
              </a:rPr>
              <a:t>”</a:t>
            </a:r>
            <a:r>
              <a:rPr lang="en-US" sz="3000" cap="none" dirty="0" smtClean="0">
                <a:solidFill>
                  <a:schemeClr val="tx1"/>
                </a:solidFill>
                <a:latin typeface="Times New Roman" pitchFamily="18" charset="0"/>
                <a:cs typeface="Times New Roman" pitchFamily="18" charset="0"/>
              </a:rPr>
              <a:t>)</a:t>
            </a:r>
            <a:endParaRPr lang="en-US" sz="3000" dirty="0">
              <a:solidFill>
                <a:schemeClr val="tx1"/>
              </a:solidFill>
              <a:latin typeface="Times New Roman" pitchFamily="18" charset="0"/>
              <a:cs typeface="Times New Roman" pitchFamily="18" charset="0"/>
            </a:endParaRPr>
          </a:p>
        </p:txBody>
      </p:sp>
    </p:spTree>
    <p:extLst>
      <p:ext uri="{BB962C8B-B14F-4D97-AF65-F5344CB8AC3E}">
        <p14:creationId xmlns="" xmlns:p14="http://schemas.microsoft.com/office/powerpoint/2010/main" val="2478160142"/>
      </p:ext>
    </p:extLst>
  </p:cSld>
  <p:clrMapOvr>
    <a:masterClrMapping/>
  </p:clrMapOvr>
  <p:transition spd="med">
    <p:plus/>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1308066" y="1214422"/>
            <a:ext cx="9644130" cy="4643470"/>
          </a:xfrm>
        </p:spPr>
        <p:txBody>
          <a:bodyPr>
            <a:noAutofit/>
          </a:bodyPr>
          <a:lstStyle/>
          <a:p>
            <a:pPr>
              <a:lnSpc>
                <a:spcPct val="150000"/>
              </a:lnSpc>
              <a:buFont typeface="Wingdings" pitchFamily="2" charset="2"/>
              <a:buChar char="Ø"/>
            </a:pP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Kalam</a:t>
            </a:r>
            <a:r>
              <a:rPr lang="en-US" sz="2400" dirty="0" smtClean="0">
                <a:latin typeface="Times New Roman" pitchFamily="18" charset="0"/>
                <a:cs typeface="Times New Roman" pitchFamily="18" charset="0"/>
              </a:rPr>
              <a:t> was honored with many awards, including the highest civilian award in the country, the </a:t>
            </a:r>
            <a:r>
              <a:rPr lang="en-US" sz="2400" dirty="0" smtClean="0">
                <a:solidFill>
                  <a:srgbClr val="FFFF00"/>
                </a:solidFill>
                <a:latin typeface="Times New Roman" pitchFamily="18" charset="0"/>
                <a:cs typeface="Times New Roman" pitchFamily="18" charset="0"/>
              </a:rPr>
              <a:t>Bharat </a:t>
            </a:r>
            <a:r>
              <a:rPr lang="en-US" sz="2400" dirty="0" err="1" smtClean="0">
                <a:solidFill>
                  <a:srgbClr val="FFFF00"/>
                </a:solidFill>
                <a:latin typeface="Times New Roman" pitchFamily="18" charset="0"/>
                <a:cs typeface="Times New Roman" pitchFamily="18" charset="0"/>
              </a:rPr>
              <a:t>Ratna</a:t>
            </a:r>
            <a:r>
              <a:rPr lang="en-US" sz="2400" dirty="0" smtClean="0">
                <a:latin typeface="Times New Roman" pitchFamily="18" charset="0"/>
                <a:cs typeface="Times New Roman" pitchFamily="18" charset="0"/>
              </a:rPr>
              <a:t> (1997). His other awards include </a:t>
            </a:r>
            <a:r>
              <a:rPr lang="en-US" sz="2400" dirty="0" err="1" smtClean="0">
                <a:solidFill>
                  <a:srgbClr val="FFFF00"/>
                </a:solidFill>
                <a:latin typeface="Times New Roman" pitchFamily="18" charset="0"/>
                <a:cs typeface="Times New Roman" pitchFamily="18" charset="0"/>
              </a:rPr>
              <a:t>Padma</a:t>
            </a:r>
            <a:r>
              <a:rPr lang="en-US" sz="2400" dirty="0" smtClean="0">
                <a:solidFill>
                  <a:srgbClr val="FFFF00"/>
                </a:solidFill>
                <a:latin typeface="Times New Roman" pitchFamily="18" charset="0"/>
                <a:cs typeface="Times New Roman" pitchFamily="18" charset="0"/>
              </a:rPr>
              <a:t> </a:t>
            </a:r>
            <a:r>
              <a:rPr lang="en-US" sz="2400" dirty="0" err="1" smtClean="0">
                <a:solidFill>
                  <a:srgbClr val="FFFF00"/>
                </a:solidFill>
                <a:latin typeface="Times New Roman" pitchFamily="18" charset="0"/>
                <a:cs typeface="Times New Roman" pitchFamily="18" charset="0"/>
              </a:rPr>
              <a:t>Bhushan</a:t>
            </a:r>
            <a:r>
              <a:rPr lang="en-US" sz="2400" dirty="0" smtClean="0">
                <a:solidFill>
                  <a:srgbClr val="FFFF00"/>
                </a:solidFill>
                <a:latin typeface="Times New Roman" pitchFamily="18" charset="0"/>
                <a:cs typeface="Times New Roman" pitchFamily="18" charset="0"/>
              </a:rPr>
              <a:t>  </a:t>
            </a:r>
            <a:r>
              <a:rPr lang="en-US" sz="2400" dirty="0" smtClean="0">
                <a:latin typeface="Times New Roman" pitchFamily="18" charset="0"/>
                <a:cs typeface="Times New Roman" pitchFamily="18" charset="0"/>
              </a:rPr>
              <a:t>(1981) and </a:t>
            </a:r>
            <a:r>
              <a:rPr lang="en-US" sz="2400" dirty="0" err="1" smtClean="0">
                <a:solidFill>
                  <a:srgbClr val="FFFF00"/>
                </a:solidFill>
                <a:latin typeface="Times New Roman" pitchFamily="18" charset="0"/>
                <a:cs typeface="Times New Roman" pitchFamily="18" charset="0"/>
              </a:rPr>
              <a:t>Padma</a:t>
            </a:r>
            <a:r>
              <a:rPr lang="en-US" sz="2400" dirty="0" smtClean="0">
                <a:solidFill>
                  <a:srgbClr val="FFFF00"/>
                </a:solidFill>
                <a:latin typeface="Times New Roman" pitchFamily="18" charset="0"/>
                <a:cs typeface="Times New Roman" pitchFamily="18" charset="0"/>
              </a:rPr>
              <a:t> </a:t>
            </a:r>
            <a:r>
              <a:rPr lang="en-US" sz="2400" dirty="0" err="1" smtClean="0">
                <a:solidFill>
                  <a:srgbClr val="FFFF00"/>
                </a:solidFill>
                <a:latin typeface="Times New Roman" pitchFamily="18" charset="0"/>
                <a:cs typeface="Times New Roman" pitchFamily="18" charset="0"/>
              </a:rPr>
              <a:t>Vibhushan</a:t>
            </a:r>
            <a:r>
              <a:rPr lang="en-US" sz="2400" dirty="0" smtClean="0">
                <a:latin typeface="Times New Roman" pitchFamily="18" charset="0"/>
                <a:cs typeface="Times New Roman" pitchFamily="18" charset="0"/>
              </a:rPr>
              <a:t> (1990)</a:t>
            </a:r>
            <a:br>
              <a:rPr lang="en-US" sz="2400" dirty="0" smtClean="0">
                <a:latin typeface="Times New Roman" pitchFamily="18" charset="0"/>
                <a:cs typeface="Times New Roman" pitchFamily="18" charset="0"/>
              </a:rPr>
            </a:br>
            <a:r>
              <a:rPr lang="en-US" sz="2400" dirty="0" smtClean="0">
                <a:latin typeface="Times New Roman" pitchFamily="18" charset="0"/>
                <a:cs typeface="Times New Roman" pitchFamily="18" charset="0"/>
              </a:rPr>
              <a:t/>
            </a:r>
            <a:br>
              <a:rPr lang="en-US" sz="2400" dirty="0" smtClean="0">
                <a:latin typeface="Times New Roman" pitchFamily="18" charset="0"/>
                <a:cs typeface="Times New Roman" pitchFamily="18" charset="0"/>
              </a:rPr>
            </a:b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Kalam</a:t>
            </a:r>
            <a:r>
              <a:rPr lang="en-US" sz="3000" dirty="0" smtClean="0">
                <a:latin typeface="Times New Roman" pitchFamily="18" charset="0"/>
                <a:cs typeface="Times New Roman" pitchFamily="18" charset="0"/>
              </a:rPr>
              <a:t> became the President of the largest democracy of the  world –India – on July 25, From (</a:t>
            </a:r>
            <a:r>
              <a:rPr lang="en-US" sz="3000" dirty="0" smtClean="0">
                <a:solidFill>
                  <a:srgbClr val="FFFF00"/>
                </a:solidFill>
                <a:latin typeface="Times New Roman" pitchFamily="18" charset="0"/>
                <a:cs typeface="Times New Roman" pitchFamily="18" charset="0"/>
              </a:rPr>
              <a:t>2002 to 2007</a:t>
            </a:r>
            <a:r>
              <a:rPr lang="en-US" sz="3000" dirty="0" smtClean="0">
                <a:latin typeface="Times New Roman" pitchFamily="18" charset="0"/>
                <a:cs typeface="Times New Roman" pitchFamily="18" charset="0"/>
              </a:rPr>
              <a:t>)</a:t>
            </a:r>
            <a:r>
              <a:rPr lang="en-US" sz="2600" dirty="0" smtClean="0">
                <a:latin typeface="Times New Roman" pitchFamily="18" charset="0"/>
                <a:cs typeface="Times New Roman" pitchFamily="18" charset="0"/>
              </a:rPr>
              <a:t/>
            </a:r>
            <a:br>
              <a:rPr lang="en-US" sz="2600" dirty="0" smtClean="0">
                <a:latin typeface="Times New Roman" pitchFamily="18" charset="0"/>
                <a:cs typeface="Times New Roman" pitchFamily="18" charset="0"/>
              </a:rPr>
            </a:br>
            <a:r>
              <a:rPr lang="en-US" sz="2400" dirty="0" smtClean="0">
                <a:latin typeface="Times New Roman" pitchFamily="18" charset="0"/>
                <a:cs typeface="Times New Roman" pitchFamily="18" charset="0"/>
              </a:rPr>
              <a:t/>
            </a:r>
            <a:br>
              <a:rPr lang="en-US" sz="2400" dirty="0" smtClean="0">
                <a:latin typeface="Times New Roman" pitchFamily="18" charset="0"/>
                <a:cs typeface="Times New Roman" pitchFamily="18" charset="0"/>
              </a:rPr>
            </a:br>
            <a:endParaRPr lang="en-US" sz="2400" dirty="0"/>
          </a:p>
        </p:txBody>
      </p:sp>
    </p:spTree>
    <p:extLst>
      <p:ext uri="{BB962C8B-B14F-4D97-AF65-F5344CB8AC3E}">
        <p14:creationId xmlns="" xmlns:p14="http://schemas.microsoft.com/office/powerpoint/2010/main" val="2681425051"/>
      </p:ext>
    </p:extLst>
  </p:cSld>
  <p:clrMapOvr>
    <a:masterClrMapping/>
  </p:clrMapOvr>
  <p:transition spd="med">
    <p:randomBar dir="ver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nvGraphicFramePr>
        <p:xfrm>
          <a:off x="1379504" y="4214818"/>
          <a:ext cx="9144001" cy="165735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5" name="Diagram 4"/>
          <p:cNvGraphicFramePr/>
          <p:nvPr/>
        </p:nvGraphicFramePr>
        <p:xfrm>
          <a:off x="1308066" y="785794"/>
          <a:ext cx="9929882" cy="3143272"/>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 xmlns:p14="http://schemas.microsoft.com/office/powerpoint/2010/main" val="2590506655"/>
      </p:ext>
    </p:extLst>
  </p:cSld>
  <p:clrMapOvr>
    <a:masterClrMapping/>
  </p:clrMapOvr>
  <p:transition spd="med">
    <p:randomBa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2248" y="642918"/>
            <a:ext cx="10644262" cy="4357718"/>
          </a:xfrm>
        </p:spPr>
        <p:txBody>
          <a:bodyPr rtlCol="0">
            <a:noAutofit/>
          </a:bodyPr>
          <a:lstStyle/>
          <a:p>
            <a:pPr marL="742950" indent="-742950" algn="ctr">
              <a:lnSpc>
                <a:spcPct val="150000"/>
              </a:lnSpc>
              <a:buFont typeface="Wingdings" pitchFamily="2" charset="2"/>
              <a:buChar char="Ø"/>
            </a:pPr>
            <a:r>
              <a:rPr lang="en-US" sz="4000" b="1" i="1" dirty="0" smtClean="0"/>
              <a:t>Dr APJ Abdul </a:t>
            </a:r>
            <a:r>
              <a:rPr lang="en-US" sz="4000" b="1" i="1" dirty="0" err="1" smtClean="0"/>
              <a:t>Kalam</a:t>
            </a:r>
            <a:r>
              <a:rPr lang="en-US" sz="4000" b="1" i="1" dirty="0" smtClean="0"/>
              <a:t> Has Passed Away </a:t>
            </a:r>
            <a:r>
              <a:rPr lang="en-US" sz="4000" b="1" dirty="0" smtClean="0"/>
              <a:t>on</a:t>
            </a:r>
            <a:r>
              <a:rPr lang="en-US" sz="4000" dirty="0" smtClean="0"/>
              <a:t> </a:t>
            </a:r>
            <a:r>
              <a:rPr lang="en-US" sz="4000" b="1" dirty="0" smtClean="0">
                <a:solidFill>
                  <a:srgbClr val="FFFF00"/>
                </a:solidFill>
              </a:rPr>
              <a:t>27 July 2015</a:t>
            </a:r>
            <a:r>
              <a:rPr lang="en-US" sz="4000" b="1" i="1" dirty="0" smtClean="0">
                <a:solidFill>
                  <a:srgbClr val="FFFF00"/>
                </a:solidFill>
              </a:rPr>
              <a:t> </a:t>
            </a:r>
            <a:br>
              <a:rPr lang="en-US" sz="4000" b="1" i="1" dirty="0" smtClean="0">
                <a:solidFill>
                  <a:srgbClr val="FFFF00"/>
                </a:solidFill>
              </a:rPr>
            </a:br>
            <a:r>
              <a:rPr lang="en-US" sz="4000" b="1" i="1" dirty="0" smtClean="0">
                <a:solidFill>
                  <a:srgbClr val="FFFF00"/>
                </a:solidFill>
              </a:rPr>
              <a:t>“ </a:t>
            </a:r>
            <a:r>
              <a:rPr lang="en-US" sz="4000" b="1" i="1" dirty="0" smtClean="0"/>
              <a:t>But His Inspiring Words Will Live On Forever </a:t>
            </a:r>
            <a:r>
              <a:rPr lang="en-US" sz="4000" b="1" i="1" dirty="0" smtClean="0">
                <a:solidFill>
                  <a:srgbClr val="FFFF00"/>
                </a:solidFill>
              </a:rPr>
              <a:t>” </a:t>
            </a:r>
            <a:endParaRPr lang="en-US" sz="4000" i="1" dirty="0">
              <a:latin typeface="Times New Roman" pitchFamily="18" charset="0"/>
              <a:cs typeface="Times New Roman" pitchFamily="18" charset="0"/>
            </a:endParaRPr>
          </a:p>
        </p:txBody>
      </p:sp>
    </p:spTree>
    <p:extLst>
      <p:ext uri="{BB962C8B-B14F-4D97-AF65-F5344CB8AC3E}">
        <p14:creationId xmlns="" xmlns:p14="http://schemas.microsoft.com/office/powerpoint/2010/main" val="2765137111"/>
      </p:ext>
    </p:extLst>
  </p:cSld>
  <p:clrMapOvr>
    <a:masterClrMapping/>
  </p:clrMapOvr>
  <p:transition spd="med">
    <p:cover dir="ld"/>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tf02895261">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_12786175_TF02895261" id="{09871225-3C89-4965-9994-3C1727E7602C}" vid="{4AD81417-1316-475F-B518-906C0D665D5C}"/>
    </a:ext>
  </a:extLst>
</a:theme>
</file>

<file path=ppt/theme/theme2.xml><?xml version="1.0" encoding="utf-8"?>
<a:theme xmlns:a="http://schemas.openxmlformats.org/drawingml/2006/main" name="Office Theme">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DirectSourceMarket xmlns="4873beb7-5857-4685-be1f-d57550cc96cc" xsi:nil="true"/>
    <ApprovalStatus xmlns="4873beb7-5857-4685-be1f-d57550cc96cc">InProgress</ApprovalStatus>
    <MarketSpecific xmlns="4873beb7-5857-4685-be1f-d57550cc96cc">false</MarketSpecific>
    <LocComments xmlns="4873beb7-5857-4685-be1f-d57550cc96cc" xsi:nil="true"/>
    <ThumbnailAssetId xmlns="4873beb7-5857-4685-be1f-d57550cc96cc" xsi:nil="true"/>
    <PrimaryImageGen xmlns="4873beb7-5857-4685-be1f-d57550cc96cc">true</PrimaryImageGen>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1564227</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Take your audience through a digital tunnel where they'll  burst through to the other side and see the information you want to present. Show them lists, charts, tables, SmartArt,  and pictures using a variety of layouts in widescreen (16X9) format. This design works well for subjects on science and technology, computers, communication, and more.   
</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2012-05-11T02:04:00+00:00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UACurrentWords xmlns="4873beb7-5857-4685-be1f-d57550cc96cc" xsi:nil="true"/>
    <ArtSampleDocs xmlns="4873beb7-5857-4685-be1f-d57550cc96cc" xsi:nil="true"/>
    <UALocRecommendation xmlns="4873beb7-5857-4685-be1f-d57550cc96cc">Localize</UALocRecommendation>
    <Manager xmlns="4873beb7-5857-4685-be1f-d57550cc96cc" xsi:nil="true"/>
    <ShowIn xmlns="4873beb7-5857-4685-be1f-d57550cc96cc">Show everywhere</ShowIn>
    <UANotes xmlns="4873beb7-5857-4685-be1f-d57550cc96cc" xsi:nil="true"/>
    <TemplateStatus xmlns="4873beb7-5857-4685-be1f-d57550cc96cc">Complete</TemplateStatus>
    <InternalTagsTaxHTField0 xmlns="4873beb7-5857-4685-be1f-d57550cc96cc">
      <Terms xmlns="http://schemas.microsoft.com/office/infopath/2007/PartnerControls"/>
    </InternalTagsTaxHTField0>
    <CSXHash xmlns="4873beb7-5857-4685-be1f-d57550cc96cc" xsi:nil="true"/>
    <Downloads xmlns="4873beb7-5857-4685-be1f-d57550cc96cc">0</Downloads>
    <VoteCount xmlns="4873beb7-5857-4685-be1f-d57550cc96cc" xsi:nil="true"/>
    <OOCacheId xmlns="4873beb7-5857-4685-be1f-d57550cc96cc" xsi:nil="true"/>
    <IsDeleted xmlns="4873beb7-5857-4685-be1f-d57550cc96cc">false</IsDeleted>
    <AssetExpire xmlns="4873beb7-5857-4685-be1f-d57550cc96cc">2029-01-01T08:00:00+00:00</AssetExpire>
    <DSATActionTaken xmlns="4873beb7-5857-4685-be1f-d57550cc96cc" xsi:nil="true"/>
    <CSXSubmissionMarket xmlns="4873beb7-5857-4685-be1f-d57550cc96cc" xsi:nil="true"/>
    <TPExecutable xmlns="4873beb7-5857-4685-be1f-d57550cc96cc" xsi:nil="true"/>
    <SubmitterId xmlns="4873beb7-5857-4685-be1f-d57550cc96cc" xsi:nil="true"/>
    <EditorialTags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TP102895246</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835483</LocLastLocAttemptVersionLookup>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TaxCatchAll xmlns="4873beb7-5857-4685-be1f-d57550cc96cc"/>
    <Markets xmlns="4873beb7-5857-4685-be1f-d57550cc96cc"/>
    <UAProjectedTotalWords xmlns="4873beb7-5857-4685-be1f-d57550cc96cc" xsi:nil="true"/>
    <IntlLangReview xmlns="4873beb7-5857-4685-be1f-d57550cc96cc">false</IntlLangReview>
    <OutputCachingOn xmlns="4873beb7-5857-4685-be1f-d57550cc96cc">false</OutputCachingOn>
    <AverageRating xmlns="4873beb7-5857-4685-be1f-d57550cc96cc" xsi:nil="true"/>
    <APAuthor xmlns="4873beb7-5857-4685-be1f-d57550cc96cc">
      <UserInfo>
        <DisplayName>REDMOND\v-vaddu</DisplayName>
        <AccountId>2567</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OriginalRelease xmlns="4873beb7-5857-4685-be1f-d57550cc96cc">15</OriginalRelease>
    <TPLaunchHelpLinkType xmlns="4873beb7-5857-4685-be1f-d57550cc96cc">Template</TPLaunchHelpLinkType>
    <LocalizationTagsTaxHTField0 xmlns="4873beb7-5857-4685-be1f-d57550cc96cc">
      <Terms xmlns="http://schemas.microsoft.com/office/infopath/2007/PartnerControls"/>
    </LocalizationTagsTaxHTField0>
    <LocMarketGroupTiers2 xmlns="4873beb7-5857-4685-be1f-d57550cc96cc" xsi:nil="true"/>
  </documentManagement>
</p:properties>
</file>

<file path=customXml/itemProps1.xml><?xml version="1.0" encoding="utf-8"?>
<ds:datastoreItem xmlns:ds="http://schemas.openxmlformats.org/officeDocument/2006/customXml" ds:itemID="{74228E6B-D70C-44BB-A81F-A245495F612B}">
  <ds:schemaRefs>
    <ds:schemaRef ds:uri="http://schemas.microsoft.com/sharepoint/v3/contenttype/forms"/>
  </ds:schemaRefs>
</ds:datastoreItem>
</file>

<file path=customXml/itemProps2.xml><?xml version="1.0" encoding="utf-8"?>
<ds:datastoreItem xmlns:ds="http://schemas.openxmlformats.org/officeDocument/2006/customXml" ds:itemID="{22CCB507-0646-4A50-A4F7-7F385079D58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0E41224-0370-4595-877C-23316CD80004}">
  <ds:schemaRefs>
    <ds:schemaRef ds:uri="http://schemas.microsoft.com/office/2006/metadata/properties"/>
    <ds:schemaRef ds:uri="http://schemas.microsoft.com/office/infopath/2007/PartnerControls"/>
    <ds:schemaRef ds:uri="4873beb7-5857-4685-be1f-d57550cc96cc"/>
  </ds:schemaRefs>
</ds:datastoreItem>
</file>

<file path=docProps/app.xml><?xml version="1.0" encoding="utf-8"?>
<Properties xmlns="http://schemas.openxmlformats.org/officeDocument/2006/extended-properties" xmlns:vt="http://schemas.openxmlformats.org/officeDocument/2006/docPropsVTypes">
  <Template>tf02895261</Template>
  <TotalTime>0</TotalTime>
  <Words>224</Words>
  <Application>Microsoft Office PowerPoint</Application>
  <PresentationFormat>Custom</PresentationFormat>
  <Paragraphs>25</Paragraphs>
  <Slides>10</Slides>
  <Notes>7</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tf02895261</vt:lpstr>
      <vt:lpstr>A. P. J. Abdul Kalam</vt:lpstr>
      <vt:lpstr>Avul Pakir Jainulabdeen Abdul Kalam  </vt:lpstr>
      <vt:lpstr>He’s started selling newspapers to help his father support the family. He did this job in the evenings after school. He also spent a great deal of time on his studies.</vt:lpstr>
      <vt:lpstr>Kalam was fascinated by physics and mathematics.   Kalam completed his graduation from Saint Joseph’s College, Trichurapally in 1954. In 1955, he enrolled at the Madras Institute of Technology.</vt:lpstr>
      <vt:lpstr> Kalam missed an opportunity to become a fighter pilot for the  Indian Air force.</vt:lpstr>
      <vt:lpstr> Kalam was known as the ‘Missile Man’ of India due to his continued, successful work with ballistic missiles and launch vehicle technology.</vt:lpstr>
      <vt:lpstr>  Kalam was honored with many awards, including the highest civilian award in the country, the Bharat Ratna (1997). His other awards include Padma Bhushan  (1981) and Padma Vibhushan (1990)   Kalam became the President of the largest democracy of the  world –India – on July 25, From (2002 to 2007)  </vt:lpstr>
      <vt:lpstr>Slide 8</vt:lpstr>
      <vt:lpstr>Dr APJ Abdul Kalam Has Passed Away on 27 July 2015  “ But His Inspiring Words Will Live On Forever ” </vt:lpstr>
      <vt:lpstr>Slide 10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2018-09-19T13:03:25Z</dcterms:created>
  <dcterms:modified xsi:type="dcterms:W3CDTF">2018-09-24T13:27:33Z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