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76" r:id="rId5"/>
    <p:sldId id="277" r:id="rId6"/>
    <p:sldId id="278" r:id="rId7"/>
    <p:sldId id="279" r:id="rId8"/>
    <p:sldId id="284" r:id="rId9"/>
    <p:sldId id="282" r:id="rId10"/>
    <p:sldId id="283" r:id="rId11"/>
    <p:sldId id="275" r:id="rId12"/>
  </p:sldIdLst>
  <p:sldSz cx="12188825" cy="6858000"/>
  <p:notesSz cx="6858000" cy="9144000"/>
  <p:custDataLst>
    <p:tags r:id="rId15"/>
  </p:custDataLst>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99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774" autoAdjust="0"/>
    <p:restoredTop sz="94629" autoAdjust="0"/>
  </p:normalViewPr>
  <p:slideViewPr>
    <p:cSldViewPr showGuides="1">
      <p:cViewPr>
        <p:scale>
          <a:sx n="66" d="100"/>
          <a:sy n="66" d="100"/>
        </p:scale>
        <p:origin x="-126" y="-258"/>
      </p:cViewPr>
      <p:guideLst>
        <p:guide orient="horz" pos="2160"/>
        <p:guide pos="3839"/>
      </p:guideLst>
    </p:cSldViewPr>
  </p:slideViewPr>
  <p:outlineViewPr>
    <p:cViewPr>
      <p:scale>
        <a:sx n="33" d="100"/>
        <a:sy n="33" d="100"/>
      </p:scale>
      <p:origin x="48" y="0"/>
    </p:cViewPr>
  </p:outlineViewPr>
  <p:notesTextViewPr>
    <p:cViewPr>
      <p:scale>
        <a:sx n="1" d="1"/>
        <a:sy n="1" d="1"/>
      </p:scale>
      <p:origin x="0" y="0"/>
    </p:cViewPr>
  </p:notesTextViewPr>
  <p:notesViewPr>
    <p:cSldViewPr showGuides="1">
      <p:cViewPr varScale="1">
        <p:scale>
          <a:sx n="90" d="100"/>
          <a:sy n="90" d="100"/>
        </p:scale>
        <p:origin x="3774" y="9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5E640B8-84E0-4918-8D32-2DA907C40CB3}" type="datetime1">
              <a:rPr lang="en-GB" smtClean="0"/>
              <a:pPr rtl="0"/>
              <a:t>02/10/2018</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9F912AB-2776-42F2-A957-313FC7EFEDB9}" type="slidenum">
              <a:rPr lang="en-GB" smtClean="0"/>
              <a:pPr rtl="0"/>
              <a:t>‹#›</a:t>
            </a:fld>
            <a:endParaRPr lang="en-GB" dirty="0"/>
          </a:p>
        </p:txBody>
      </p:sp>
    </p:spTree>
    <p:extLst>
      <p:ext uri="{BB962C8B-B14F-4D97-AF65-F5344CB8AC3E}">
        <p14:creationId xmlns="" xmlns:p14="http://schemas.microsoft.com/office/powerpoint/2010/main" val="393206574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8CCBA2-4B54-4BA8-A1FE-CF186AA3561A}" type="datetime1">
              <a:rPr lang="en-GB" noProof="0" smtClean="0"/>
              <a:pPr/>
              <a:t>02/10/2018</a:t>
            </a:fld>
            <a:endParaRPr lang="en-GB" noProof="0"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en-GB" noProof="0" smtClean="0"/>
              <a:pPr rtl="0"/>
              <a:t>‹#›</a:t>
            </a:fld>
            <a:endParaRPr lang="en-GB" noProof="0" dirty="0"/>
          </a:p>
        </p:txBody>
      </p:sp>
    </p:spTree>
    <p:extLst>
      <p:ext uri="{BB962C8B-B14F-4D97-AF65-F5344CB8AC3E}">
        <p14:creationId xmlns="" xmlns:p14="http://schemas.microsoft.com/office/powerpoint/2010/main" val="427657982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rtlCol="0" anchor="b">
            <a:normAutofit/>
          </a:bodyPr>
          <a:lstStyle>
            <a:lvl1pPr>
              <a:lnSpc>
                <a:spcPct val="80000"/>
              </a:lnSpc>
              <a:defRPr sz="6600">
                <a:solidFill>
                  <a:schemeClr val="tx1"/>
                </a:solidFill>
              </a:defRPr>
            </a:lvl1pPr>
          </a:lstStyle>
          <a:p>
            <a:pPr rtl="0"/>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rtlCol="0">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smtClean="0"/>
              <a:t>Click to edit Master subtitle style</a:t>
            </a:r>
            <a:endParaRPr/>
          </a:p>
        </p:txBody>
      </p:sp>
    </p:spTree>
    <p:extLst>
      <p:ext uri="{BB962C8B-B14F-4D97-AF65-F5344CB8AC3E}">
        <p14:creationId xmlns="" xmlns:p14="http://schemas.microsoft.com/office/powerpoint/2010/main" val="949990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524FAD18-3452-4B34-A4E4-22E2785B07A3}" type="datetime1">
              <a:rPr lang="en-GB" noProof="0" smtClean="0"/>
              <a:pPr/>
              <a:t>02/10/2018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 xmlns:p14="http://schemas.microsoft.com/office/powerpoint/2010/main" val="4600953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rtlCol="0"/>
          <a:lstStyle/>
          <a:p>
            <a:pPr rtl="0"/>
            <a:r>
              <a:rPr lang="en-US" noProof="0" smtClean="0"/>
              <a:t>Click to edit Master title style</a:t>
            </a:r>
            <a:endParaRPr lang="en-GB" noProof="0" dirty="0"/>
          </a:p>
        </p:txBody>
      </p:sp>
      <p:sp>
        <p:nvSpPr>
          <p:cNvPr id="3" name="Vertical Text Placeholder 2"/>
          <p:cNvSpPr>
            <a:spLocks noGrp="1"/>
          </p:cNvSpPr>
          <p:nvPr>
            <p:ph type="body" orient="vert" idx="1"/>
          </p:nvPr>
        </p:nvSpPr>
        <p:spPr>
          <a:xfrm>
            <a:off x="1522412" y="381001"/>
            <a:ext cx="7391399" cy="5638800"/>
          </a:xfrm>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5460E6D5-3A36-474F-AC94-B8AFE39F4B9F}" type="datetime1">
              <a:rPr lang="en-GB" noProof="0" smtClean="0"/>
              <a:pPr/>
              <a:t>02/10/2018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 xmlns:p14="http://schemas.microsoft.com/office/powerpoint/2010/main" val="40790354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Content Placeholder 2"/>
          <p:cNvSpPr>
            <a:spLocks noGrp="1"/>
          </p:cNvSpPr>
          <p:nvPr>
            <p:ph idx="1"/>
          </p:nvPr>
        </p:nvSpPr>
        <p:spPr/>
        <p:txBody>
          <a:bodyPr rtlCol="0"/>
          <a:lstStyle>
            <a:lvl5pPr>
              <a:defRPr/>
            </a:lvl5pPr>
            <a:lvl6pPr>
              <a:defRPr/>
            </a:lvl6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C4A29AA5-5093-4317-9676-5AAD084B5371}" type="datetime1">
              <a:rPr lang="en-GB" noProof="0" smtClean="0"/>
              <a:pPr/>
              <a:t>02/10/2018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 xmlns:p14="http://schemas.microsoft.com/office/powerpoint/2010/main" val="27382540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rtlCol="0" anchor="b">
            <a:normAutofit/>
          </a:bodyPr>
          <a:lstStyle>
            <a:lvl1pPr algn="l">
              <a:lnSpc>
                <a:spcPct val="80000"/>
              </a:lnSpc>
              <a:defRPr sz="4800" b="0" cap="none" baseline="0"/>
            </a:lvl1p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065213" y="5410200"/>
            <a:ext cx="8687333" cy="609601"/>
          </a:xfrm>
        </p:spPr>
        <p:txBody>
          <a:bodyPr rtlCol="0"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smtClean="0"/>
              <a:t>Click to edit Master text styles</a:t>
            </a:r>
          </a:p>
        </p:txBody>
      </p:sp>
      <p:sp>
        <p:nvSpPr>
          <p:cNvPr id="4" name="Date Placeholder 3"/>
          <p:cNvSpPr>
            <a:spLocks noGrp="1"/>
          </p:cNvSpPr>
          <p:nvPr>
            <p:ph type="dt" sz="half" idx="10"/>
          </p:nvPr>
        </p:nvSpPr>
        <p:spPr/>
        <p:txBody>
          <a:bodyPr rtlCol="0"/>
          <a:lstStyle>
            <a:lvl1pPr>
              <a:defRPr/>
            </a:lvl1pPr>
          </a:lstStyle>
          <a:p>
            <a:fld id="{8747D80C-6BD3-4457-9BF2-F38B91E1760B}" type="datetime1">
              <a:rPr lang="en-GB" noProof="0" smtClean="0"/>
              <a:pPr/>
              <a:t>02/10/2018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 xmlns:p14="http://schemas.microsoft.com/office/powerpoint/2010/main" val="17618133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Content Placeholder 2"/>
          <p:cNvSpPr>
            <a:spLocks noGrp="1"/>
          </p:cNvSpPr>
          <p:nvPr>
            <p:ph sz="half" idx="1"/>
          </p:nvPr>
        </p:nvSpPr>
        <p:spPr>
          <a:xfrm>
            <a:off x="1504781" y="1905001"/>
            <a:ext cx="4419599"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Content Placeholder 3"/>
          <p:cNvSpPr>
            <a:spLocks noGrp="1"/>
          </p:cNvSpPr>
          <p:nvPr>
            <p:ph sz="half" idx="2"/>
          </p:nvPr>
        </p:nvSpPr>
        <p:spPr>
          <a:xfrm>
            <a:off x="6229183" y="1905001"/>
            <a:ext cx="4419600"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5" name="Date Placeholder 4"/>
          <p:cNvSpPr>
            <a:spLocks noGrp="1"/>
          </p:cNvSpPr>
          <p:nvPr>
            <p:ph type="dt" sz="half" idx="10"/>
          </p:nvPr>
        </p:nvSpPr>
        <p:spPr/>
        <p:txBody>
          <a:bodyPr rtlCol="0"/>
          <a:lstStyle>
            <a:lvl1pPr>
              <a:defRPr/>
            </a:lvl1pPr>
          </a:lstStyle>
          <a:p>
            <a:fld id="{66C4F072-D182-4F34-9168-71309E6FC15D}" type="datetime1">
              <a:rPr lang="en-GB" noProof="0" smtClean="0"/>
              <a:pPr/>
              <a:t>02/10/2018</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 xmlns:p14="http://schemas.microsoft.com/office/powerpoint/2010/main" val="28253407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52241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4" name="Content Placeholder 3"/>
          <p:cNvSpPr>
            <a:spLocks noGrp="1"/>
          </p:cNvSpPr>
          <p:nvPr>
            <p:ph sz="half" idx="2"/>
          </p:nvPr>
        </p:nvSpPr>
        <p:spPr>
          <a:xfrm>
            <a:off x="152241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5" name="Text Placeholder 4"/>
          <p:cNvSpPr>
            <a:spLocks noGrp="1"/>
          </p:cNvSpPr>
          <p:nvPr>
            <p:ph type="body" sz="quarter" idx="3"/>
          </p:nvPr>
        </p:nvSpPr>
        <p:spPr>
          <a:xfrm>
            <a:off x="624986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6" name="Content Placeholder 5"/>
          <p:cNvSpPr>
            <a:spLocks noGrp="1"/>
          </p:cNvSpPr>
          <p:nvPr>
            <p:ph sz="quarter" idx="4"/>
          </p:nvPr>
        </p:nvSpPr>
        <p:spPr>
          <a:xfrm>
            <a:off x="624986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7" name="Date Placeholder 6"/>
          <p:cNvSpPr>
            <a:spLocks noGrp="1"/>
          </p:cNvSpPr>
          <p:nvPr>
            <p:ph type="dt" sz="half" idx="10"/>
          </p:nvPr>
        </p:nvSpPr>
        <p:spPr/>
        <p:txBody>
          <a:bodyPr rtlCol="0"/>
          <a:lstStyle>
            <a:lvl1pPr>
              <a:defRPr/>
            </a:lvl1pPr>
          </a:lstStyle>
          <a:p>
            <a:fld id="{21C63926-2464-408C-8904-4232F2FB7505}" type="datetime1">
              <a:rPr lang="en-GB" noProof="0" smtClean="0"/>
              <a:pPr/>
              <a:t>02/10/2018</a:t>
            </a:fld>
            <a:endParaRPr lang="en-GB" noProof="0" dirty="0"/>
          </a:p>
        </p:txBody>
      </p:sp>
      <p:sp>
        <p:nvSpPr>
          <p:cNvPr id="8" name="Footer Placeholder 7"/>
          <p:cNvSpPr>
            <a:spLocks noGrp="1"/>
          </p:cNvSpPr>
          <p:nvPr>
            <p:ph type="ftr" sz="quarter" idx="11"/>
          </p:nvPr>
        </p:nvSpPr>
        <p:spPr/>
        <p:txBody>
          <a:bodyPr rtlCol="0"/>
          <a:lstStyle/>
          <a:p>
            <a:pPr rtl="0"/>
            <a:endParaRPr lang="en-GB" noProof="0" dirty="0"/>
          </a:p>
        </p:txBody>
      </p:sp>
      <p:sp>
        <p:nvSpPr>
          <p:cNvPr id="9" name="Slide Number Placeholder 8"/>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 xmlns:p14="http://schemas.microsoft.com/office/powerpoint/2010/main" val="42084195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Date Placeholder 2"/>
          <p:cNvSpPr>
            <a:spLocks noGrp="1"/>
          </p:cNvSpPr>
          <p:nvPr>
            <p:ph type="dt" sz="half" idx="10"/>
          </p:nvPr>
        </p:nvSpPr>
        <p:spPr/>
        <p:txBody>
          <a:bodyPr rtlCol="0"/>
          <a:lstStyle>
            <a:lvl1pPr>
              <a:defRPr/>
            </a:lvl1pPr>
          </a:lstStyle>
          <a:p>
            <a:fld id="{577B8FD6-44DF-43B3-A4BA-D401B01CA3D6}" type="datetime1">
              <a:rPr lang="en-GB" noProof="0" smtClean="0"/>
              <a:pPr/>
              <a:t>02/10/2018</a:t>
            </a:fld>
            <a:endParaRPr lang="en-GB" noProof="0" dirty="0"/>
          </a:p>
        </p:txBody>
      </p:sp>
      <p:sp>
        <p:nvSpPr>
          <p:cNvPr id="4" name="Footer Placeholder 3"/>
          <p:cNvSpPr>
            <a:spLocks noGrp="1"/>
          </p:cNvSpPr>
          <p:nvPr>
            <p:ph type="ftr" sz="quarter" idx="11"/>
          </p:nvPr>
        </p:nvSpPr>
        <p:spPr/>
        <p:txBody>
          <a:bodyPr rtlCol="0"/>
          <a:lstStyle/>
          <a:p>
            <a:pPr rtl="0"/>
            <a:endParaRPr lang="en-GB" noProof="0" dirty="0"/>
          </a:p>
        </p:txBody>
      </p:sp>
      <p:sp>
        <p:nvSpPr>
          <p:cNvPr id="5" name="Slide Number Placeholder 4"/>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 xmlns:p14="http://schemas.microsoft.com/office/powerpoint/2010/main" val="16266314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a:defRPr/>
            </a:lvl1pPr>
          </a:lstStyle>
          <a:p>
            <a:fld id="{046A95A5-D665-4DFD-86CF-4B6DC5E916C0}" type="datetime1">
              <a:rPr lang="en-GB" smtClean="0"/>
              <a:pPr/>
              <a:t>02/10/2018</a:t>
            </a:fld>
            <a:endParaRPr lang="en-GB" dirty="0"/>
          </a:p>
        </p:txBody>
      </p:sp>
      <p:sp>
        <p:nvSpPr>
          <p:cNvPr id="3" name="Footer Placeholder 2"/>
          <p:cNvSpPr>
            <a:spLocks noGrp="1"/>
          </p:cNvSpPr>
          <p:nvPr>
            <p:ph type="ftr" sz="quarter" idx="11"/>
          </p:nvPr>
        </p:nvSpPr>
        <p:spPr/>
        <p:txBody>
          <a:bodyPr rtlCol="0"/>
          <a:lstStyle/>
          <a:p>
            <a:pPr rtl="0"/>
            <a:endParaRPr lang="en-US" noProof="0" dirty="0"/>
          </a:p>
        </p:txBody>
      </p:sp>
      <p:sp>
        <p:nvSpPr>
          <p:cNvPr id="4" name="Slide Number Placeholder 3"/>
          <p:cNvSpPr>
            <a:spLocks noGrp="1"/>
          </p:cNvSpPr>
          <p:nvPr>
            <p:ph type="sldNum" sz="quarter" idx="12"/>
          </p:nvPr>
        </p:nvSpPr>
        <p:spPr/>
        <p:txBody>
          <a:bodyPr rtlCol="0"/>
          <a:lstStyle/>
          <a:p>
            <a:pPr rtl="0"/>
            <a:fld id="{2A013F82-EE5E-44EE-A61D-E31C6657F26F}" type="slidenum">
              <a:rPr lang="en-US" noProof="0" smtClean="0"/>
              <a:pPr rtl="0"/>
              <a:t>‹#›</a:t>
            </a:fld>
            <a:endParaRPr lang="en-US" noProof="0" dirty="0"/>
          </a:p>
        </p:txBody>
      </p:sp>
    </p:spTree>
    <p:extLst>
      <p:ext uri="{BB962C8B-B14F-4D97-AF65-F5344CB8AC3E}">
        <p14:creationId xmlns="" xmlns:p14="http://schemas.microsoft.com/office/powerpoint/2010/main" val="36075401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rtlCol="0" anchor="b">
            <a:noAutofit/>
          </a:bodyPr>
          <a:lstStyle>
            <a:lvl1pPr algn="l">
              <a:lnSpc>
                <a:spcPct val="90000"/>
              </a:lnSpc>
              <a:defRPr sz="3600" b="0" baseline="0">
                <a:solidFill>
                  <a:schemeClr val="tx1"/>
                </a:solidFill>
              </a:defRPr>
            </a:lvl1pPr>
          </a:lstStyle>
          <a:p>
            <a:pPr rtl="0"/>
            <a:r>
              <a:rPr lang="en-US" noProof="0" smtClean="0"/>
              <a:t>Click to edit Master title style</a:t>
            </a:r>
            <a:endParaRPr lang="en-GB" noProof="0" dirty="0"/>
          </a:p>
        </p:txBody>
      </p:sp>
      <p:sp>
        <p:nvSpPr>
          <p:cNvPr id="3" name="Content Placeholder 2"/>
          <p:cNvSpPr>
            <a:spLocks noGrp="1"/>
          </p:cNvSpPr>
          <p:nvPr>
            <p:ph idx="1"/>
          </p:nvPr>
        </p:nvSpPr>
        <p:spPr>
          <a:xfrm>
            <a:off x="4951414" y="685800"/>
            <a:ext cx="6400800" cy="53340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Text Placeholder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smtClean="0"/>
              <a:t>Click to edit Master text styles</a:t>
            </a:r>
          </a:p>
        </p:txBody>
      </p:sp>
      <p:sp>
        <p:nvSpPr>
          <p:cNvPr id="5" name="Date Placeholder 4"/>
          <p:cNvSpPr>
            <a:spLocks noGrp="1"/>
          </p:cNvSpPr>
          <p:nvPr>
            <p:ph type="dt" sz="half" idx="10"/>
          </p:nvPr>
        </p:nvSpPr>
        <p:spPr/>
        <p:txBody>
          <a:bodyPr rtlCol="0"/>
          <a:lstStyle>
            <a:lvl1pPr>
              <a:defRPr/>
            </a:lvl1pPr>
          </a:lstStyle>
          <a:p>
            <a:fld id="{D1B8704E-D0C5-4444-8D2F-E840C3C7CB66}" type="datetime1">
              <a:rPr lang="en-GB" smtClean="0"/>
              <a:pPr/>
              <a:t>02/10/2018</a:t>
            </a:fld>
            <a:endParaRPr lang="en-GB"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 xmlns:p14="http://schemas.microsoft.com/office/powerpoint/2010/main" val="25449815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smtClean="0"/>
              <a:t>Click icon to add picture</a:t>
            </a:r>
            <a:endParaRPr lang="en-GB" noProof="0" dirty="0"/>
          </a:p>
        </p:txBody>
      </p:sp>
      <p:sp>
        <p:nvSpPr>
          <p:cNvPr id="2" name="Title 1"/>
          <p:cNvSpPr>
            <a:spLocks noGrp="1"/>
          </p:cNvSpPr>
          <p:nvPr>
            <p:ph type="title"/>
          </p:nvPr>
        </p:nvSpPr>
        <p:spPr>
          <a:xfrm>
            <a:off x="1055604" y="1905000"/>
            <a:ext cx="3596607" cy="2667000"/>
          </a:xfrm>
        </p:spPr>
        <p:txBody>
          <a:bodyPr rtlCol="0" anchor="b">
            <a:normAutofit/>
          </a:bodyPr>
          <a:lstStyle>
            <a:lvl1pPr algn="l">
              <a:lnSpc>
                <a:spcPct val="90000"/>
              </a:lnSpc>
              <a:defRPr sz="3600" b="0" i="0" baseline="0">
                <a:solidFill>
                  <a:schemeClr val="tx1"/>
                </a:solidFill>
              </a:defRPr>
            </a:lvl1pPr>
          </a:lstStyle>
          <a:p>
            <a:pPr rtl="0"/>
            <a:r>
              <a:rPr lang="en-US" noProof="0" smtClean="0"/>
              <a:t>Click to edit Master title style</a:t>
            </a:r>
            <a:endParaRPr lang="en-GB" noProof="0" dirty="0"/>
          </a:p>
        </p:txBody>
      </p:sp>
      <p:sp>
        <p:nvSpPr>
          <p:cNvPr id="4" name="Text Placeholder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smtClean="0"/>
              <a:t>Click to edit Master text styles</a:t>
            </a:r>
          </a:p>
        </p:txBody>
      </p:sp>
      <p:sp>
        <p:nvSpPr>
          <p:cNvPr id="5" name="Date Placeholder 4"/>
          <p:cNvSpPr>
            <a:spLocks noGrp="1"/>
          </p:cNvSpPr>
          <p:nvPr>
            <p:ph type="dt" sz="half" idx="10"/>
          </p:nvPr>
        </p:nvSpPr>
        <p:spPr/>
        <p:txBody>
          <a:bodyPr rtlCol="0"/>
          <a:lstStyle>
            <a:lvl1pPr>
              <a:defRPr/>
            </a:lvl1pPr>
          </a:lstStyle>
          <a:p>
            <a:fld id="{B885DF5B-ECA0-4CD8-95E6-32A3810A8D0D}" type="datetime1">
              <a:rPr lang="en-GB" noProof="0" smtClean="0"/>
              <a:pPr/>
              <a:t>02/10/2018</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2A013F82-EE5E-44EE-A61D-E31C6657F26F}" type="slidenum">
              <a:rPr lang="en-GB" noProof="0" smtClean="0"/>
              <a:pPr rtl="0"/>
              <a:t>‹#›</a:t>
            </a:fld>
            <a:endParaRPr lang="en-GB" noProof="0" dirty="0"/>
          </a:p>
        </p:txBody>
      </p:sp>
    </p:spTree>
    <p:extLst>
      <p:ext uri="{BB962C8B-B14F-4D97-AF65-F5344CB8AC3E}">
        <p14:creationId xmlns="" xmlns:p14="http://schemas.microsoft.com/office/powerpoint/2010/main" val="224917215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63994019-A16A-49AD-89DF-43D74BC1D771}" type="datetime1">
              <a:rPr lang="en-GB" noProof="0" smtClean="0"/>
              <a:pPr/>
              <a:t>02/10/2018</a:t>
            </a:fld>
            <a:endParaRPr lang="en-GB" noProof="0"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pPr rtl="0"/>
            <a:endParaRPr lang="en-GB" noProof="0"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2A013F82-EE5E-44EE-A61D-E31C6657F26F}" type="slidenum">
              <a:rPr lang="en-GB" noProof="0" smtClean="0"/>
              <a:pPr rtl="0"/>
              <a:t>‹#›</a:t>
            </a:fld>
            <a:endParaRPr lang="en-GB" noProof="0" dirty="0"/>
          </a:p>
        </p:txBody>
      </p:sp>
    </p:spTree>
    <p:extLst>
      <p:ext uri="{BB962C8B-B14F-4D97-AF65-F5344CB8AC3E}">
        <p14:creationId xmlns=""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85794"/>
            <a:ext cx="12188825" cy="7143752"/>
          </a:xfrm>
        </p:spPr>
        <p:txBody>
          <a:bodyPr>
            <a:noAutofit/>
          </a:bodyPr>
          <a:lstStyle/>
          <a:p>
            <a:pPr algn="ctr"/>
            <a:r>
              <a:rPr lang="en-US" sz="5000" b="1" dirty="0" smtClean="0">
                <a:latin typeface="Baskerville Old Face" pitchFamily="18" charset="0"/>
              </a:rPr>
              <a:t/>
            </a:r>
            <a:br>
              <a:rPr lang="en-US" sz="5000" b="1" dirty="0" smtClean="0">
                <a:latin typeface="Baskerville Old Face" pitchFamily="18" charset="0"/>
              </a:rPr>
            </a:br>
            <a:r>
              <a:rPr lang="en-US" sz="5000" b="1" dirty="0" smtClean="0">
                <a:latin typeface="Baskerville Old Face" pitchFamily="18" charset="0"/>
              </a:rPr>
              <a:t/>
            </a:r>
            <a:br>
              <a:rPr lang="en-US" sz="5000" b="1" dirty="0" smtClean="0">
                <a:latin typeface="Baskerville Old Face" pitchFamily="18" charset="0"/>
              </a:rPr>
            </a:br>
            <a:r>
              <a:rPr lang="en-IN" sz="5000" dirty="0" smtClean="0">
                <a:latin typeface="Baskerville Old Face" pitchFamily="18" charset="0"/>
              </a:rPr>
              <a:t>MCA 1</a:t>
            </a:r>
            <a:r>
              <a:rPr lang="en-IN" sz="5000" baseline="30000" dirty="0" smtClean="0">
                <a:latin typeface="Baskerville Old Face" pitchFamily="18" charset="0"/>
              </a:rPr>
              <a:t>st</a:t>
            </a:r>
            <a:r>
              <a:rPr lang="en-IN" sz="5000" dirty="0" smtClean="0">
                <a:latin typeface="Baskerville Old Face" pitchFamily="18" charset="0"/>
              </a:rPr>
              <a:t> Year 1</a:t>
            </a:r>
            <a:r>
              <a:rPr lang="en-IN" sz="5000" baseline="30000" dirty="0" smtClean="0">
                <a:latin typeface="Baskerville Old Face" pitchFamily="18" charset="0"/>
              </a:rPr>
              <a:t>st</a:t>
            </a:r>
            <a:r>
              <a:rPr lang="en-IN" sz="5000" dirty="0" smtClean="0">
                <a:latin typeface="Baskerville Old Face" pitchFamily="18" charset="0"/>
              </a:rPr>
              <a:t> Semester</a:t>
            </a:r>
            <a:r>
              <a:rPr lang="en-IN" sz="6000" dirty="0" smtClean="0">
                <a:latin typeface="Baskerville Old Face" pitchFamily="18" charset="0"/>
              </a:rPr>
              <a:t/>
            </a:r>
            <a:br>
              <a:rPr lang="en-IN" sz="6000" dirty="0" smtClean="0">
                <a:latin typeface="Baskerville Old Face" pitchFamily="18" charset="0"/>
              </a:rPr>
            </a:br>
            <a:r>
              <a:rPr lang="en-IN" sz="6000" dirty="0" smtClean="0">
                <a:latin typeface="Baskerville Old Face" pitchFamily="18" charset="0"/>
              </a:rPr>
              <a:t/>
            </a:r>
            <a:br>
              <a:rPr lang="en-IN" sz="6000" dirty="0" smtClean="0">
                <a:latin typeface="Baskerville Old Face" pitchFamily="18" charset="0"/>
              </a:rPr>
            </a:br>
            <a:r>
              <a:rPr lang="en-IN" sz="6000" dirty="0" smtClean="0">
                <a:latin typeface="Baskerville Old Face" pitchFamily="18" charset="0"/>
              </a:rPr>
              <a:t> </a:t>
            </a:r>
            <a:r>
              <a:rPr lang="en-IN" sz="5000" dirty="0" smtClean="0">
                <a:latin typeface="Baskerville Old Face" pitchFamily="18" charset="0"/>
              </a:rPr>
              <a:t>Elements of information Technology</a:t>
            </a:r>
            <a:br>
              <a:rPr lang="en-IN" sz="5000" dirty="0" smtClean="0">
                <a:latin typeface="Baskerville Old Face" pitchFamily="18" charset="0"/>
              </a:rPr>
            </a:br>
            <a:r>
              <a:rPr lang="en-IN" sz="5000" dirty="0" smtClean="0">
                <a:latin typeface="Baskerville Old Face" pitchFamily="18" charset="0"/>
              </a:rPr>
              <a:t> </a:t>
            </a:r>
            <a:r>
              <a:rPr lang="en-US" sz="6000" b="1" dirty="0" smtClean="0">
                <a:effectLst>
                  <a:outerShdw blurRad="38100" dist="38100" dir="2700000" algn="tl">
                    <a:srgbClr val="000000">
                      <a:alpha val="43137"/>
                    </a:srgbClr>
                  </a:outerShdw>
                </a:effectLst>
                <a:latin typeface="Baskerville Old Face" pitchFamily="18" charset="0"/>
              </a:rPr>
              <a:t/>
            </a:r>
            <a:br>
              <a:rPr lang="en-US" sz="6000" b="1" dirty="0" smtClean="0">
                <a:effectLst>
                  <a:outerShdw blurRad="38100" dist="38100" dir="2700000" algn="tl">
                    <a:srgbClr val="000000">
                      <a:alpha val="43137"/>
                    </a:srgbClr>
                  </a:outerShdw>
                </a:effectLst>
                <a:latin typeface="Baskerville Old Face" pitchFamily="18" charset="0"/>
              </a:rPr>
            </a:br>
            <a:r>
              <a:rPr lang="en-US" sz="3000" b="1" dirty="0" err="1" smtClean="0">
                <a:effectLst>
                  <a:outerShdw blurRad="38100" dist="38100" dir="2700000" algn="tl">
                    <a:srgbClr val="000000">
                      <a:alpha val="43137"/>
                    </a:srgbClr>
                  </a:outerShdw>
                </a:effectLst>
                <a:latin typeface="Baskerville Old Face" pitchFamily="18" charset="0"/>
              </a:rPr>
              <a:t>V.Vinay</a:t>
            </a:r>
            <a:r>
              <a:rPr lang="en-US" sz="3000" b="1" dirty="0" smtClean="0">
                <a:effectLst>
                  <a:outerShdw blurRad="38100" dist="38100" dir="2700000" algn="tl">
                    <a:srgbClr val="000000">
                      <a:alpha val="43137"/>
                    </a:srgbClr>
                  </a:outerShdw>
                </a:effectLst>
                <a:latin typeface="Baskerville Old Face" pitchFamily="18" charset="0"/>
              </a:rPr>
              <a:t> Kumar</a:t>
            </a:r>
            <a:r>
              <a:rPr lang="en-US" sz="6000" b="1" dirty="0" smtClean="0">
                <a:effectLst>
                  <a:outerShdw blurRad="38100" dist="38100" dir="2700000" algn="tl">
                    <a:srgbClr val="000000">
                      <a:alpha val="43137"/>
                    </a:srgbClr>
                  </a:outerShdw>
                </a:effectLst>
                <a:latin typeface="Baskerville Old Face" pitchFamily="18" charset="0"/>
              </a:rPr>
              <a:t/>
            </a:r>
            <a:br>
              <a:rPr lang="en-US" sz="6000" b="1" dirty="0" smtClean="0">
                <a:effectLst>
                  <a:outerShdw blurRad="38100" dist="38100" dir="2700000" algn="tl">
                    <a:srgbClr val="000000">
                      <a:alpha val="43137"/>
                    </a:srgbClr>
                  </a:outerShdw>
                </a:effectLst>
                <a:latin typeface="Baskerville Old Face" pitchFamily="18" charset="0"/>
              </a:rPr>
            </a:br>
            <a:r>
              <a:rPr lang="en-US" sz="5000" b="1" dirty="0" smtClean="0">
                <a:effectLst>
                  <a:outerShdw blurRad="38100" dist="38100" dir="2700000" algn="tl">
                    <a:srgbClr val="000000">
                      <a:alpha val="43137"/>
                    </a:srgbClr>
                  </a:outerShdw>
                </a:effectLst>
                <a:latin typeface="Baskerville Old Face" pitchFamily="18" charset="0"/>
              </a:rPr>
              <a:t>seminar topic</a:t>
            </a:r>
            <a:r>
              <a:rPr lang="en-US" sz="6000" b="1" dirty="0" smtClean="0">
                <a:effectLst>
                  <a:outerShdw blurRad="38100" dist="38100" dir="2700000" algn="tl">
                    <a:srgbClr val="000000">
                      <a:alpha val="43137"/>
                    </a:srgbClr>
                  </a:outerShdw>
                </a:effectLst>
                <a:latin typeface="Baskerville Old Face" pitchFamily="18" charset="0"/>
              </a:rPr>
              <a:t/>
            </a:r>
            <a:br>
              <a:rPr lang="en-US" sz="6000" b="1" dirty="0" smtClean="0">
                <a:effectLst>
                  <a:outerShdw blurRad="38100" dist="38100" dir="2700000" algn="tl">
                    <a:srgbClr val="000000">
                      <a:alpha val="43137"/>
                    </a:srgbClr>
                  </a:outerShdw>
                </a:effectLst>
                <a:latin typeface="Baskerville Old Face" pitchFamily="18" charset="0"/>
              </a:rPr>
            </a:br>
            <a:r>
              <a:rPr lang="en-US" sz="6000" b="1" dirty="0" smtClean="0"/>
              <a:t> </a:t>
            </a:r>
            <a:r>
              <a:rPr lang="en-US" sz="5000" b="1" dirty="0" smtClean="0">
                <a:latin typeface="Baskerville Old Face" pitchFamily="18" charset="0"/>
              </a:rPr>
              <a:t>High-Level Language </a:t>
            </a:r>
            <a:r>
              <a:rPr lang="en-US" sz="6000" b="1" dirty="0" smtClean="0"/>
              <a:t/>
            </a:r>
            <a:br>
              <a:rPr lang="en-US" sz="6000" b="1" dirty="0" smtClean="0"/>
            </a:br>
            <a:r>
              <a:rPr lang="en-US" sz="5000" dirty="0" smtClean="0"/>
              <a:t/>
            </a:r>
            <a:br>
              <a:rPr lang="en-US" sz="5000" dirty="0" smtClean="0"/>
            </a:br>
            <a:r>
              <a:rPr lang="en-US" sz="5000" b="1" dirty="0" smtClean="0">
                <a:effectLst>
                  <a:outerShdw blurRad="38100" dist="38100" dir="2700000" algn="tl">
                    <a:srgbClr val="000000">
                      <a:alpha val="43137"/>
                    </a:srgbClr>
                  </a:outerShdw>
                </a:effectLst>
                <a:latin typeface="Baskerville Old Face" pitchFamily="18" charset="0"/>
              </a:rPr>
              <a:t> </a:t>
            </a:r>
            <a:br>
              <a:rPr lang="en-US" sz="5000" b="1" dirty="0" smtClean="0">
                <a:effectLst>
                  <a:outerShdw blurRad="38100" dist="38100" dir="2700000" algn="tl">
                    <a:srgbClr val="000000">
                      <a:alpha val="43137"/>
                    </a:srgbClr>
                  </a:outerShdw>
                </a:effectLst>
                <a:latin typeface="Baskerville Old Face" pitchFamily="18" charset="0"/>
              </a:rPr>
            </a:br>
            <a:endParaRPr lang="en-US" sz="50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942" y="285728"/>
            <a:ext cx="9144001" cy="2943236"/>
          </a:xfrm>
        </p:spPr>
        <p:txBody>
          <a:bodyPr>
            <a:normAutofit fontScale="90000"/>
          </a:bodyPr>
          <a:lstStyle/>
          <a:p>
            <a:pPr>
              <a:lnSpc>
                <a:spcPct val="150000"/>
              </a:lnSpc>
              <a:buFont typeface="Wingdings" pitchFamily="2" charset="2"/>
              <a:buChar char="Ø"/>
            </a:pPr>
            <a:r>
              <a:rPr lang="en-US" dirty="0" smtClean="0">
                <a:latin typeface="Baskerville Old Face" pitchFamily="18" charset="0"/>
              </a:rPr>
              <a:t>High level languages are similar to the human language. Unlike low level languages, high level languages are programmers friendly, easy to code, debug and maintain.</a:t>
            </a:r>
            <a:endParaRPr lang="en-US" dirty="0">
              <a:latin typeface="Baskerville Old Face" pitchFamily="18" charset="0"/>
            </a:endParaRPr>
          </a:p>
        </p:txBody>
      </p:sp>
      <p:sp>
        <p:nvSpPr>
          <p:cNvPr id="4" name="Title 1"/>
          <p:cNvSpPr txBox="1">
            <a:spLocks/>
          </p:cNvSpPr>
          <p:nvPr/>
        </p:nvSpPr>
        <p:spPr>
          <a:xfrm>
            <a:off x="1522380" y="3429000"/>
            <a:ext cx="9144001" cy="2943236"/>
          </a:xfrm>
          <a:prstGeom prst="rect">
            <a:avLst/>
          </a:prstGeom>
        </p:spPr>
        <p:txBody>
          <a:bodyPr vert="horz" lIns="91440" tIns="45720" rIns="91440" bIns="45720" rtlCol="0" anchor="b">
            <a:noAutofit/>
          </a:bodyPr>
          <a:lstStyle/>
          <a:p>
            <a:pPr lvl="0">
              <a:lnSpc>
                <a:spcPct val="170000"/>
              </a:lnSpc>
              <a:spcBef>
                <a:spcPct val="0"/>
              </a:spcBef>
              <a:buFont typeface="Wingdings" pitchFamily="2" charset="2"/>
              <a:buChar char="Ø"/>
            </a:pPr>
            <a:r>
              <a:rPr lang="en-US" sz="2700" dirty="0" smtClean="0">
                <a:latin typeface="Baskerville Old Face" pitchFamily="18" charset="0"/>
              </a:rPr>
              <a:t>High level language provides higher level of abstraction from machine language. They do not interact directly with the hardware. Rather, they focus more on the complex arithmetic operations, optimal program efficiency and easiness in coding.</a:t>
            </a:r>
            <a:endParaRPr kumimoji="0" lang="en-US" sz="2700" b="0" i="0" u="none" strike="noStrike" kern="1200" cap="none" spc="100" normalizeH="0" baseline="0" noProof="0" dirty="0">
              <a:ln>
                <a:noFill/>
              </a:ln>
              <a:solidFill>
                <a:schemeClr val="tx1"/>
              </a:solidFill>
              <a:effectLst/>
              <a:uLnTx/>
              <a:uFillTx/>
              <a:latin typeface="Baskerville Old Face" pitchFamily="18" charset="0"/>
              <a:ea typeface="+mj-ea"/>
              <a:cs typeface="+mj-cs"/>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628" y="428604"/>
            <a:ext cx="9787006" cy="5643602"/>
          </a:xfrm>
        </p:spPr>
        <p:txBody>
          <a:bodyPr>
            <a:normAutofit fontScale="90000"/>
          </a:bodyPr>
          <a:lstStyle/>
          <a:p>
            <a:pPr>
              <a:lnSpc>
                <a:spcPct val="100000"/>
              </a:lnSpc>
              <a:buFont typeface="Wingdings" pitchFamily="2" charset="2"/>
              <a:buChar char="Ø"/>
            </a:pPr>
            <a:r>
              <a:rPr lang="en-US" dirty="0" smtClean="0">
                <a:latin typeface="Baskerville Old Face" pitchFamily="18" charset="0"/>
              </a:rPr>
              <a:t>Low level programming uses machine friendly language. Programmers writes code either in binary or assembly language. Writing programs in binary is complex and cumbersome process. Hence, to make programming more programmers friendly. Programs in high level language is written using English statements.</a:t>
            </a:r>
            <a:br>
              <a:rPr lang="en-US" dirty="0" smtClean="0">
                <a:latin typeface="Baskerville Old Face" pitchFamily="18" charset="0"/>
              </a:rPr>
            </a:br>
            <a:r>
              <a:rPr lang="en-US" dirty="0" smtClean="0">
                <a:latin typeface="Baskerville Old Face" pitchFamily="18" charset="0"/>
              </a:rPr>
              <a:t/>
            </a:r>
            <a:br>
              <a:rPr lang="en-US" dirty="0" smtClean="0">
                <a:latin typeface="Baskerville Old Face" pitchFamily="18" charset="0"/>
              </a:rPr>
            </a:br>
            <a:r>
              <a:rPr lang="en-US" dirty="0" smtClean="0">
                <a:latin typeface="Baskerville Old Face" pitchFamily="18" charset="0"/>
              </a:rPr>
              <a:t/>
            </a:r>
            <a:br>
              <a:rPr lang="en-US" dirty="0" smtClean="0">
                <a:latin typeface="Baskerville Old Face" pitchFamily="18" charset="0"/>
              </a:rPr>
            </a:br>
            <a:r>
              <a:rPr lang="en-US" dirty="0" smtClean="0">
                <a:latin typeface="Baskerville Old Face" pitchFamily="18" charset="0"/>
              </a:rPr>
              <a:t>                  </a:t>
            </a:r>
            <a:r>
              <a:rPr lang="en-US" dirty="0" smtClean="0"/>
              <a:t> </a:t>
            </a:r>
            <a:r>
              <a:rPr lang="en-US" sz="2800" dirty="0" smtClean="0"/>
              <a:t>High level programs require compilers/interpreters to translate source code to machine language. We can compile the source code written in high level language to multiple machine languages. Thus, they are machine independent language.</a:t>
            </a:r>
            <a:endParaRPr lang="en-US" sz="2800" dirty="0">
              <a:latin typeface="Baskerville Old Face"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380" y="928670"/>
            <a:ext cx="9144001" cy="4443434"/>
          </a:xfrm>
        </p:spPr>
        <p:txBody>
          <a:bodyPr>
            <a:normAutofit fontScale="90000"/>
          </a:bodyPr>
          <a:lstStyle/>
          <a:p>
            <a:pPr>
              <a:lnSpc>
                <a:spcPct val="150000"/>
              </a:lnSpc>
              <a:buFont typeface="Wingdings" pitchFamily="2" charset="2"/>
              <a:buChar char="Ø"/>
            </a:pPr>
            <a:r>
              <a:rPr lang="en-US" dirty="0" smtClean="0"/>
              <a:t>Today almost all programs are developed using a high level programming language. We can develop a variety of applications using high level language. They are used to develop desktop applications, websites, system software’s, utility software’s and many more.</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496" y="357166"/>
            <a:ext cx="11644394" cy="5976958"/>
          </a:xfrm>
        </p:spPr>
        <p:txBody>
          <a:bodyPr>
            <a:normAutofit/>
          </a:bodyPr>
          <a:lstStyle/>
          <a:p>
            <a:r>
              <a:rPr lang="en-US" sz="3000" dirty="0" smtClean="0"/>
              <a:t>&lt;!DOCTYPE html&gt;</a:t>
            </a:r>
            <a:br>
              <a:rPr lang="en-US" sz="3000" dirty="0" smtClean="0"/>
            </a:br>
            <a:r>
              <a:rPr lang="en-US" sz="3000" dirty="0" smtClean="0"/>
              <a:t>&lt;html&gt;</a:t>
            </a:r>
            <a:br>
              <a:rPr lang="en-US" sz="3000" dirty="0" smtClean="0"/>
            </a:br>
            <a:r>
              <a:rPr lang="en-US" sz="3000" dirty="0" smtClean="0"/>
              <a:t>       &lt;head&gt;</a:t>
            </a:r>
            <a:br>
              <a:rPr lang="en-US" sz="3000" dirty="0" smtClean="0"/>
            </a:br>
            <a:r>
              <a:rPr lang="en-US" sz="3000" dirty="0" smtClean="0"/>
              <a:t>	&lt;title&gt;high level language&lt;/title&gt;</a:t>
            </a:r>
            <a:br>
              <a:rPr lang="en-US" sz="3000" dirty="0" smtClean="0"/>
            </a:br>
            <a:r>
              <a:rPr lang="en-US" sz="3000" dirty="0" smtClean="0"/>
              <a:t>       &lt;/head&gt;</a:t>
            </a:r>
            <a:br>
              <a:rPr lang="en-US" sz="3000" dirty="0" smtClean="0"/>
            </a:br>
            <a:r>
              <a:rPr lang="en-US" sz="3000" dirty="0" smtClean="0"/>
              <a:t>       &lt;body&gt;</a:t>
            </a:r>
            <a:br>
              <a:rPr lang="en-US" sz="3000" dirty="0" smtClean="0"/>
            </a:br>
            <a:r>
              <a:rPr lang="en-US" sz="3000" dirty="0" smtClean="0"/>
              <a:t>	&lt;h1&gt;display the time&lt;/h1&gt;</a:t>
            </a:r>
            <a:br>
              <a:rPr lang="en-US" sz="3000" dirty="0" smtClean="0"/>
            </a:br>
            <a:r>
              <a:rPr lang="en-US" sz="3000" dirty="0" smtClean="0"/>
              <a:t>	</a:t>
            </a:r>
            <a:r>
              <a:rPr lang="en-US" sz="3000" dirty="0" smtClean="0">
                <a:latin typeface="Times New Roman" pitchFamily="18" charset="0"/>
                <a:cs typeface="Times New Roman" pitchFamily="18" charset="0"/>
              </a:rPr>
              <a:t>&lt;button </a:t>
            </a:r>
            <a:r>
              <a:rPr lang="en-US" sz="3000" dirty="0" err="1" smtClean="0">
                <a:latin typeface="Times New Roman" pitchFamily="18" charset="0"/>
                <a:cs typeface="Times New Roman" pitchFamily="18" charset="0"/>
              </a:rPr>
              <a:t>onclick</a:t>
            </a:r>
            <a:r>
              <a:rPr lang="en-US" sz="3000" dirty="0" smtClean="0">
                <a:latin typeface="Times New Roman" pitchFamily="18" charset="0"/>
                <a:cs typeface="Times New Roman" pitchFamily="18" charset="0"/>
              </a:rPr>
              <a:t>="</a:t>
            </a:r>
            <a:r>
              <a:rPr lang="en-US" sz="3000" dirty="0" err="1" smtClean="0">
                <a:latin typeface="Times New Roman" pitchFamily="18" charset="0"/>
                <a:cs typeface="Times New Roman" pitchFamily="18" charset="0"/>
              </a:rPr>
              <a:t>document.getElementById</a:t>
            </a:r>
            <a:r>
              <a:rPr lang="en-US" sz="3000" dirty="0" smtClean="0">
                <a:latin typeface="Times New Roman" pitchFamily="18" charset="0"/>
                <a:cs typeface="Times New Roman" pitchFamily="18" charset="0"/>
              </a:rPr>
              <a:t>("demo").</a:t>
            </a:r>
            <a:r>
              <a:rPr lang="en-US" sz="3000" dirty="0" err="1" smtClean="0">
                <a:latin typeface="Times New Roman" pitchFamily="18" charset="0"/>
                <a:cs typeface="Times New Roman" pitchFamily="18" charset="0"/>
              </a:rPr>
              <a:t>innerHTML</a:t>
            </a:r>
            <a:r>
              <a:rPr lang="en-US" sz="3000" dirty="0" smtClean="0">
                <a:latin typeface="Times New Roman" pitchFamily="18" charset="0"/>
                <a:cs typeface="Times New Roman" pitchFamily="18" charset="0"/>
              </a:rPr>
              <a:t>=Date()"&gt;Click Me!!&lt;/button&gt;</a:t>
            </a:r>
            <a:r>
              <a:rPr lang="en-US" sz="3000" dirty="0" smtClean="0"/>
              <a:t/>
            </a:r>
            <a:br>
              <a:rPr lang="en-US" sz="3000" dirty="0" smtClean="0"/>
            </a:br>
            <a:r>
              <a:rPr lang="en-US" sz="3000" dirty="0" smtClean="0"/>
              <a:t/>
            </a:r>
            <a:br>
              <a:rPr lang="en-US" sz="3000" dirty="0" smtClean="0"/>
            </a:br>
            <a:r>
              <a:rPr lang="en-US" sz="3000" dirty="0" smtClean="0"/>
              <a:t>	&lt;p id="demo"&gt;&lt;/p&gt;</a:t>
            </a:r>
            <a:br>
              <a:rPr lang="en-US" sz="3000" dirty="0" smtClean="0"/>
            </a:br>
            <a:r>
              <a:rPr lang="en-US" sz="3000" dirty="0" smtClean="0"/>
              <a:t>       &lt;/body&gt;	</a:t>
            </a:r>
            <a:br>
              <a:rPr lang="en-US" sz="3000" dirty="0" smtClean="0"/>
            </a:br>
            <a:r>
              <a:rPr lang="en-US" sz="3000" dirty="0" smtClean="0"/>
              <a:t>&lt;/html&gt;</a:t>
            </a:r>
            <a:endParaRPr lang="en-US" sz="30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752" y="357166"/>
            <a:ext cx="9144001" cy="1371600"/>
          </a:xfrm>
        </p:spPr>
        <p:txBody>
          <a:bodyPr/>
          <a:lstStyle/>
          <a:p>
            <a:r>
              <a:rPr lang="en-US" b="1" dirty="0" smtClean="0"/>
              <a:t>Advantages of High level language</a:t>
            </a:r>
            <a:br>
              <a:rPr lang="en-US" b="1" dirty="0" smtClean="0"/>
            </a:br>
            <a:endParaRPr lang="en-US" dirty="0"/>
          </a:p>
        </p:txBody>
      </p:sp>
      <p:sp>
        <p:nvSpPr>
          <p:cNvPr id="5" name="Title 1"/>
          <p:cNvSpPr txBox="1">
            <a:spLocks/>
          </p:cNvSpPr>
          <p:nvPr/>
        </p:nvSpPr>
        <p:spPr>
          <a:xfrm>
            <a:off x="1736694" y="1500174"/>
            <a:ext cx="9358378" cy="4857784"/>
          </a:xfrm>
          <a:prstGeom prst="rect">
            <a:avLst/>
          </a:prstGeom>
        </p:spPr>
        <p:txBody>
          <a:bodyPr vert="horz" lIns="91440" tIns="45720" rIns="91440" bIns="45720" rtlCol="0" anchor="b">
            <a:normAutofit fontScale="70000" lnSpcReduction="20000"/>
          </a:bodyPr>
          <a:lstStyle/>
          <a:p>
            <a:pPr marL="742950" indent="-742950">
              <a:lnSpc>
                <a:spcPct val="170000"/>
              </a:lnSpc>
              <a:buFont typeface="+mj-lt"/>
              <a:buAutoNum type="arabicPeriod"/>
            </a:pPr>
            <a:r>
              <a:rPr lang="en-US" sz="3600" dirty="0" smtClean="0">
                <a:latin typeface="Baskerville Old Face" pitchFamily="18" charset="0"/>
              </a:rPr>
              <a:t>High level languages are programmer friendly. They are easy to write, debug and maintain.</a:t>
            </a:r>
          </a:p>
          <a:p>
            <a:pPr marL="742950" indent="-742950">
              <a:lnSpc>
                <a:spcPct val="170000"/>
              </a:lnSpc>
              <a:buFont typeface="+mj-lt"/>
              <a:buAutoNum type="arabicPeriod"/>
            </a:pPr>
            <a:r>
              <a:rPr lang="en-US" sz="3600" dirty="0" smtClean="0">
                <a:latin typeface="Baskerville Old Face" pitchFamily="18" charset="0"/>
              </a:rPr>
              <a:t>It provide higher level of abstraction from machine languages.</a:t>
            </a:r>
          </a:p>
          <a:p>
            <a:pPr marL="742950" indent="-742950">
              <a:lnSpc>
                <a:spcPct val="170000"/>
              </a:lnSpc>
              <a:buFont typeface="+mj-lt"/>
              <a:buAutoNum type="arabicPeriod"/>
            </a:pPr>
            <a:r>
              <a:rPr lang="en-US" sz="3600" dirty="0" smtClean="0">
                <a:latin typeface="Baskerville Old Face" pitchFamily="18" charset="0"/>
              </a:rPr>
              <a:t>It is machine independent language.</a:t>
            </a:r>
          </a:p>
          <a:p>
            <a:pPr marL="742950" indent="-742950">
              <a:lnSpc>
                <a:spcPct val="170000"/>
              </a:lnSpc>
              <a:buFont typeface="+mj-lt"/>
              <a:buAutoNum type="arabicPeriod"/>
            </a:pPr>
            <a:r>
              <a:rPr lang="en-US" sz="3600" dirty="0" smtClean="0">
                <a:latin typeface="Baskerville Old Face" pitchFamily="18" charset="0"/>
              </a:rPr>
              <a:t>Easy to learn.</a:t>
            </a:r>
          </a:p>
          <a:p>
            <a:pPr marL="742950" indent="-742950">
              <a:lnSpc>
                <a:spcPct val="170000"/>
              </a:lnSpc>
              <a:buFont typeface="+mj-lt"/>
              <a:buAutoNum type="arabicPeriod"/>
            </a:pPr>
            <a:r>
              <a:rPr lang="en-US" sz="3600" dirty="0" smtClean="0">
                <a:latin typeface="Baskerville Old Face" pitchFamily="18" charset="0"/>
              </a:rPr>
              <a:t>Less error prone, easy to find and debug errors.</a:t>
            </a:r>
          </a:p>
          <a:p>
            <a:pPr marL="742950" indent="-742950">
              <a:lnSpc>
                <a:spcPct val="170000"/>
              </a:lnSpc>
              <a:buFont typeface="+mj-lt"/>
              <a:buAutoNum type="arabicPeriod"/>
            </a:pPr>
            <a:r>
              <a:rPr lang="en-US" sz="3600" dirty="0" smtClean="0">
                <a:latin typeface="Baskerville Old Face" pitchFamily="18" charset="0"/>
              </a:rPr>
              <a:t>High level programming results in better programming productivity.</a:t>
            </a:r>
            <a:endParaRPr lang="en-US" sz="3600" dirty="0">
              <a:latin typeface="Baskerville Old Face"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752" y="285728"/>
            <a:ext cx="9144001" cy="1371600"/>
          </a:xfrm>
        </p:spPr>
        <p:txBody>
          <a:bodyPr/>
          <a:lstStyle/>
          <a:p>
            <a:r>
              <a:rPr lang="en-US" b="1" dirty="0" smtClean="0"/>
              <a:t>Disadvantages of High level language</a:t>
            </a:r>
            <a:br>
              <a:rPr lang="en-US" b="1" dirty="0" smtClean="0"/>
            </a:br>
            <a:endParaRPr lang="en-US" dirty="0"/>
          </a:p>
        </p:txBody>
      </p:sp>
      <p:sp>
        <p:nvSpPr>
          <p:cNvPr id="4" name="Title 1"/>
          <p:cNvSpPr txBox="1">
            <a:spLocks/>
          </p:cNvSpPr>
          <p:nvPr/>
        </p:nvSpPr>
        <p:spPr>
          <a:xfrm>
            <a:off x="1593818" y="1643050"/>
            <a:ext cx="10144196" cy="4857784"/>
          </a:xfrm>
          <a:prstGeom prst="rect">
            <a:avLst/>
          </a:prstGeom>
        </p:spPr>
        <p:txBody>
          <a:bodyPr vert="horz" lIns="91440" tIns="45720" rIns="91440" bIns="45720" rtlCol="0" anchor="b">
            <a:noAutofit/>
          </a:bodyPr>
          <a:lstStyle/>
          <a:p>
            <a:pPr marL="742950" indent="-742950">
              <a:lnSpc>
                <a:spcPct val="170000"/>
              </a:lnSpc>
              <a:buFont typeface="+mj-lt"/>
              <a:buAutoNum type="arabicPeriod"/>
            </a:pPr>
            <a:r>
              <a:rPr lang="en-US" sz="2500" dirty="0" smtClean="0">
                <a:latin typeface="Baskerville Old Face" pitchFamily="18" charset="0"/>
              </a:rPr>
              <a:t>It takes additional translation times to translate the source to machine code.</a:t>
            </a:r>
          </a:p>
          <a:p>
            <a:pPr marL="742950" indent="-742950">
              <a:lnSpc>
                <a:spcPct val="170000"/>
              </a:lnSpc>
              <a:buFont typeface="+mj-lt"/>
              <a:buAutoNum type="arabicPeriod"/>
            </a:pPr>
            <a:r>
              <a:rPr lang="en-US" sz="2500" dirty="0" smtClean="0">
                <a:latin typeface="Baskerville Old Face" pitchFamily="18" charset="0"/>
              </a:rPr>
              <a:t>High level programs are comparatively slower than low level programs.</a:t>
            </a:r>
          </a:p>
          <a:p>
            <a:pPr marL="742950" indent="-742950">
              <a:lnSpc>
                <a:spcPct val="170000"/>
              </a:lnSpc>
              <a:buFont typeface="+mj-lt"/>
              <a:buAutoNum type="arabicPeriod"/>
            </a:pPr>
            <a:r>
              <a:rPr lang="en-US" sz="2500" dirty="0" smtClean="0">
                <a:latin typeface="Baskerville Old Face" pitchFamily="18" charset="0"/>
              </a:rPr>
              <a:t>Compared to low level programs, they are generally less memory efficient.</a:t>
            </a:r>
          </a:p>
          <a:p>
            <a:pPr marL="742950" indent="-742950">
              <a:lnSpc>
                <a:spcPct val="170000"/>
              </a:lnSpc>
              <a:buFont typeface="+mj-lt"/>
              <a:buAutoNum type="arabicPeriod"/>
            </a:pPr>
            <a:r>
              <a:rPr lang="en-US" sz="2500" dirty="0" smtClean="0">
                <a:latin typeface="Baskerville Old Face" pitchFamily="18" charset="0"/>
              </a:rPr>
              <a:t>Cannot communicate directly with the hardware.</a:t>
            </a:r>
            <a:endParaRPr lang="en-US" sz="2500" dirty="0">
              <a:latin typeface="Baskerville Old Face"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36628" y="500042"/>
            <a:ext cx="9501254" cy="5929354"/>
          </a:xfrm>
        </p:spPr>
        <p:txBody>
          <a:bodyPr>
            <a:noAutofit/>
          </a:bodyPr>
          <a:lstStyle/>
          <a:p>
            <a:pPr algn="ctr"/>
            <a:r>
              <a:rPr lang="en-IN" sz="21000" b="1" dirty="0" smtClean="0">
                <a:solidFill>
                  <a:srgbClr val="00B0F0"/>
                </a:solidFill>
                <a:effectLst>
                  <a:outerShdw blurRad="38100" dist="38100" dir="2700000" algn="tl">
                    <a:srgbClr val="000000">
                      <a:alpha val="43137"/>
                    </a:srgbClr>
                  </a:outerShdw>
                </a:effectLst>
                <a:latin typeface="Baskerville Old Face" pitchFamily="18" charset="0"/>
              </a:rPr>
              <a:t>Thank</a:t>
            </a:r>
            <a:r>
              <a:rPr lang="en-IN" sz="21000" b="1" dirty="0" smtClean="0">
                <a:effectLst>
                  <a:outerShdw blurRad="38100" dist="38100" dir="2700000" algn="tl">
                    <a:srgbClr val="000000">
                      <a:alpha val="43137"/>
                    </a:srgbClr>
                  </a:outerShdw>
                </a:effectLst>
                <a:latin typeface="Baskerville Old Face" pitchFamily="18" charset="0"/>
              </a:rPr>
              <a:t> </a:t>
            </a:r>
            <a:r>
              <a:rPr lang="en-IN" sz="21000" b="1" dirty="0" smtClean="0">
                <a:solidFill>
                  <a:srgbClr val="00B0F0"/>
                </a:solidFill>
                <a:effectLst>
                  <a:outerShdw blurRad="38100" dist="38100" dir="2700000" algn="tl">
                    <a:srgbClr val="000000">
                      <a:alpha val="43137"/>
                    </a:srgbClr>
                  </a:outerShdw>
                </a:effectLst>
                <a:latin typeface="Baskerville Old Face" pitchFamily="18" charset="0"/>
              </a:rPr>
              <a:t>You</a:t>
            </a:r>
            <a:endParaRPr lang="en-US" sz="21000" b="1" dirty="0">
              <a:solidFill>
                <a:srgbClr val="00B0F0"/>
              </a:solidFill>
              <a:effectLst>
                <a:outerShdw blurRad="38100" dist="38100" dir="2700000" algn="tl">
                  <a:srgbClr val="000000">
                    <a:alpha val="43137"/>
                  </a:srgbClr>
                </a:outerShdw>
              </a:effectLst>
              <a:latin typeface="Baskerville Old Face"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f02895261">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_12786175_TF02895261" id="{09871225-3C89-4965-9994-3C1727E7602C}" vid="{4AD81417-1316-475F-B518-906C0D665D5C}"/>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tf02895261</Template>
  <TotalTime>0</TotalTime>
  <Words>279</Words>
  <Application>Microsoft Office PowerPoint</Application>
  <PresentationFormat>Custom</PresentationFormat>
  <Paragraphs>19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tf02895261</vt:lpstr>
      <vt:lpstr>  MCA 1st Year 1st Semester   Elements of information Technology   V.Vinay Kumar seminar topic  High-Level Language     </vt:lpstr>
      <vt:lpstr>High level languages are similar to the human language. Unlike low level languages, high level languages are programmers friendly, easy to code, debug and maintain.</vt:lpstr>
      <vt:lpstr>Low level programming uses machine friendly language. Programmers writes code either in binary or assembly language. Writing programs in binary is complex and cumbersome process. Hence, to make programming more programmers friendly. Programs in high level language is written using English statements.                      High level programs require compilers/interpreters to translate source code to machine language. We can compile the source code written in high level language to multiple machine languages. Thus, they are machine independent language.</vt:lpstr>
      <vt:lpstr>Today almost all programs are developed using a high level programming language. We can develop a variety of applications using high level language. They are used to develop desktop applications, websites, system software’s, utility software’s and many more.</vt:lpstr>
      <vt:lpstr>&lt;!DOCTYPE html&gt; &lt;html&gt;        &lt;head&gt;  &lt;title&gt;high level language&lt;/title&gt;        &lt;/head&gt;        &lt;body&gt;  &lt;h1&gt;display the time&lt;/h1&gt;  &lt;button onclick="document.getElementById("demo").innerHTML=Date()"&gt;Click Me!!&lt;/button&gt;   &lt;p id="demo"&gt;&lt;/p&gt;        &lt;/body&gt;  &lt;/html&gt;</vt:lpstr>
      <vt:lpstr>Advantages of High level language </vt:lpstr>
      <vt:lpstr>Disadvantages of High level language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2018-09-19T13:03:25Z</dcterms:created>
  <dcterms:modified xsi:type="dcterms:W3CDTF">2018-10-03T06:03:22Z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