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-78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advTm="1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advTm="1000"/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2535" y="2112427"/>
            <a:ext cx="10100603" cy="2206355"/>
          </a:xfrm>
        </p:spPr>
        <p:txBody>
          <a:bodyPr/>
          <a:lstStyle/>
          <a:p>
            <a:pPr algn="ctr"/>
            <a:r>
              <a:rPr lang="en-IN" sz="10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  <a:t>WelCome</a:t>
            </a:r>
            <a:endParaRPr lang="en-US" sz="10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37 -0.44885 L 3.75E-6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2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35" y="563881"/>
            <a:ext cx="8598645" cy="2057399"/>
          </a:xfrm>
        </p:spPr>
        <p:txBody>
          <a:bodyPr/>
          <a:lstStyle/>
          <a:p>
            <a:pPr algn="ctr"/>
            <a:r>
              <a:rPr lang="en-IN" sz="8000" b="1" dirty="0" smtClean="0">
                <a:latin typeface="Book Antiqua" pitchFamily="18" charset="0"/>
              </a:rPr>
              <a:t>About My Course</a:t>
            </a:r>
            <a:endParaRPr lang="en-US" sz="80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1355" y="2918100"/>
            <a:ext cx="3020805" cy="861420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6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775960" y="4175760"/>
            <a:ext cx="5379720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kumimoji="0" lang="en-IN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IN" sz="2000" b="1" cap="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master of computer </a:t>
            </a:r>
            <a:r>
              <a:rPr lang="en-IN" sz="2000" b="1" cap="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kumimoji="0" lang="en-IN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6173"/>
            <a:ext cx="8761413" cy="1466427"/>
          </a:xfrm>
        </p:spPr>
        <p:txBody>
          <a:bodyPr/>
          <a:lstStyle/>
          <a:p>
            <a:r>
              <a:rPr lang="en-IN" sz="5000" b="1" dirty="0" smtClean="0">
                <a:latin typeface="Book Antiqua" pitchFamily="18" charset="0"/>
              </a:rPr>
              <a:t>Subjects</a:t>
            </a:r>
            <a:endParaRPr lang="en-US" sz="5000" b="1" dirty="0">
              <a:latin typeface="Book Antiqu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1795" y="2453640"/>
            <a:ext cx="8825658" cy="353568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</a:rPr>
              <a:t>Discrete Mathematics 	</a:t>
            </a:r>
            <a:endParaRPr lang="en-US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</a:rPr>
              <a:t>Probability &amp; Statistics 	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</a:rPr>
              <a:t>Computer Programming and Problem Solving 	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</a:rPr>
              <a:t>Elements of Information Technology 	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Book Antiqua" pitchFamily="18" charset="0"/>
              </a:rPr>
              <a:t>Modern Economic Analysis 	</a:t>
            </a:r>
          </a:p>
          <a:p>
            <a:pPr>
              <a:lnSpc>
                <a:spcPct val="170000"/>
              </a:lnSpc>
            </a:pPr>
            <a:endParaRPr lang="en-US" b="1" dirty="0" smtClean="0">
              <a:latin typeface="Book Antiqua" pitchFamily="18" charset="0"/>
            </a:endParaRPr>
          </a:p>
          <a:p>
            <a:pPr>
              <a:lnSpc>
                <a:spcPct val="170000"/>
              </a:lnSpc>
            </a:pPr>
            <a:endParaRPr lang="en-US" b="1" dirty="0">
              <a:latin typeface="Book Antiqua" pitchFamily="18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57" y="530013"/>
            <a:ext cx="5977364" cy="1915647"/>
          </a:xfrm>
        </p:spPr>
        <p:txBody>
          <a:bodyPr/>
          <a:lstStyle/>
          <a:p>
            <a:r>
              <a:rPr lang="en-US" sz="5000" b="1" dirty="0" smtClean="0">
                <a:latin typeface="Book Antiqua" pitchFamily="18" charset="0"/>
              </a:rPr>
              <a:t>PRACTICAL </a:t>
            </a:r>
            <a:r>
              <a:rPr lang="en-US" b="1" dirty="0" smtClean="0"/>
              <a:t>	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3246120"/>
            <a:ext cx="8825658" cy="2391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b="1" dirty="0" smtClean="0">
                <a:solidFill>
                  <a:schemeClr val="tx1"/>
                </a:solidFill>
                <a:latin typeface="Book Antiqua" pitchFamily="18" charset="0"/>
              </a:rPr>
              <a:t>Programming Lab – I (C &amp; C++ Programming) </a:t>
            </a:r>
            <a:endParaRPr lang="en-US" sz="25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nn-NO" sz="2500" b="1" dirty="0" smtClean="0">
                <a:solidFill>
                  <a:schemeClr val="tx1"/>
                </a:solidFill>
                <a:latin typeface="Book Antiqua" pitchFamily="18" charset="0"/>
              </a:rPr>
              <a:t>Programming Lab – II (EIT Lab) </a:t>
            </a:r>
            <a:r>
              <a:rPr lang="nn-NO" sz="2500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760" y="2438906"/>
            <a:ext cx="891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0" b="1" dirty="0" smtClean="0">
                <a:latin typeface="Book Antiqua" pitchFamily="18" charset="0"/>
              </a:rPr>
              <a:t>Thank you</a:t>
            </a:r>
            <a:endParaRPr lang="en-US" sz="10000" b="1" dirty="0">
              <a:latin typeface="Book Antiqua" pitchFamily="18" charset="0"/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36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WelCome</vt:lpstr>
      <vt:lpstr>About My Course</vt:lpstr>
      <vt:lpstr>Subjects</vt:lpstr>
      <vt:lpstr>PRACTICAL  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Windows User</cp:lastModifiedBy>
  <cp:revision>11</cp:revision>
  <dcterms:created xsi:type="dcterms:W3CDTF">2014-09-12T17:24:29Z</dcterms:created>
  <dcterms:modified xsi:type="dcterms:W3CDTF">2018-10-30T14:09:45Z</dcterms:modified>
</cp:coreProperties>
</file>