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76" r:id="rId6"/>
    <p:sldId id="278" r:id="rId7"/>
    <p:sldId id="279" r:id="rId8"/>
    <p:sldId id="280" r:id="rId9"/>
    <p:sldId id="281" r:id="rId10"/>
    <p:sldId id="275" r:id="rId11"/>
  </p:sldIdLst>
  <p:sldSz cx="12188825" cy="6858000"/>
  <p:notesSz cx="6858000" cy="9144000"/>
  <p:custDataLst>
    <p:tags r:id="rId14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74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-804" y="-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  <a:pPr rtl="0"/>
              <a:t>27/10/2018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  <a:pPr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7517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27/10/2018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27/10/2018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27/10/2018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0810" y="4071942"/>
            <a:ext cx="8858312" cy="17859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10000" b="1" dirty="0" smtClean="0">
                <a:solidFill>
                  <a:schemeClr val="accent3"/>
                </a:solidFill>
                <a:latin typeface="Book Antiqua" pitchFamily="18" charset="0"/>
                <a:ea typeface="Adobe Heiti Std R" pitchFamily="34" charset="-128"/>
                <a:cs typeface="Adobe Naskh Medium" pitchFamily="50" charset="-78"/>
              </a:rPr>
              <a:t>About me...</a:t>
            </a:r>
            <a:endParaRPr lang="en-US" sz="10000" b="1" dirty="0">
              <a:solidFill>
                <a:schemeClr val="accent3"/>
              </a:solidFill>
              <a:latin typeface="Book Antiqua" pitchFamily="18" charset="0"/>
              <a:ea typeface="Adobe Heiti Std R" pitchFamily="34" charset="-128"/>
              <a:cs typeface="Adobe Naskh Medium" pitchFamily="50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14" y="428604"/>
            <a:ext cx="10287072" cy="578647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solidFill>
                  <a:srgbClr val="FFFF00"/>
                </a:solidFill>
                <a:latin typeface="Book Antiqua" pitchFamily="18" charset="0"/>
              </a:rPr>
              <a:t>HELLO EVERYONE</a:t>
            </a:r>
            <a:r>
              <a:rPr lang="en-US" sz="4400" b="1" dirty="0" smtClean="0">
                <a:solidFill>
                  <a:srgbClr val="FFFF00"/>
                </a:solidFill>
                <a:latin typeface="Book Antiqua" pitchFamily="18" charset="0"/>
              </a:rPr>
              <a:t>…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             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MYSELF 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Vinay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…,</a:t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I BELONG TO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yadadri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I HAVE COMPLETED MY 10TH</a:t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AND 12TH FROM In My Town AND MY</a:t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GRADUATION FROM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Dilsukhnagar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Osmania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University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6" y="214290"/>
            <a:ext cx="10501386" cy="17859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ABOUT MY </a:t>
            </a:r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FAMILY </a:t>
            </a:r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BACKGROUND…. </a:t>
            </a:r>
            <a:b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</a:br>
            <a:endParaRPr lang="en-US" sz="4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752" y="2071678"/>
            <a:ext cx="10429948" cy="44291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3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Four Members, In My Family,</a:t>
            </a:r>
          </a:p>
          <a:p>
            <a:pPr>
              <a:lnSpc>
                <a:spcPct val="150000"/>
              </a:lnSpc>
            </a:pPr>
            <a:r>
              <a:rPr lang="en-US" sz="33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Including Me, My Mother </a:t>
            </a:r>
            <a:r>
              <a:rPr lang="en-US" sz="33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My </a:t>
            </a:r>
            <a:r>
              <a:rPr lang="en-US" sz="33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Brother</a:t>
            </a:r>
          </a:p>
          <a:p>
            <a:pPr>
              <a:lnSpc>
                <a:spcPct val="150000"/>
              </a:lnSpc>
            </a:pPr>
            <a:r>
              <a:rPr lang="en-US" sz="33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Mother Is A Homemaker And My Bother Are Doing Job, And My Sister-in-law Is A Homemaker </a:t>
            </a:r>
            <a:endParaRPr lang="en-US" sz="33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90" y="500042"/>
            <a:ext cx="8692399" cy="105727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WHAT I LIKE TO DO….</a:t>
            </a:r>
            <a:endParaRPr lang="en-US" sz="4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000" y="3071810"/>
            <a:ext cx="10858576" cy="3000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Like To Spent My Time With My </a:t>
            </a: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 And My Friends</a:t>
            </a: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Listening Music, Net Surfing And Learning And </a:t>
            </a: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Knowing</a:t>
            </a:r>
            <a:endParaRPr lang="en-US" sz="2800" b="1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Something New Is Also My Hobbies.</a:t>
            </a:r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38" y="214290"/>
            <a:ext cx="8692399" cy="107157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ABOUT MY GOAL</a:t>
            </a:r>
            <a:endParaRPr lang="en-US" sz="4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190" y="1857364"/>
            <a:ext cx="10358510" cy="2000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Short Term Goal Is To Work In A</a:t>
            </a:r>
          </a:p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Company Where I Enhance My</a:t>
            </a:r>
          </a:p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Knowledge And My Skill And Show My</a:t>
            </a:r>
          </a:p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Talent.</a:t>
            </a:r>
            <a:endParaRPr lang="en-US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36628" y="4286256"/>
            <a:ext cx="8687333" cy="2000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And My Long Term Goal Is Get A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Very Respectable Position Where I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Make My Parents To Smile And Feel Proud.</a:t>
            </a:r>
          </a:p>
          <a:p>
            <a:pPr>
              <a:lnSpc>
                <a:spcPct val="150000"/>
              </a:lnSpc>
            </a:pPr>
            <a:endParaRPr kumimoji="0" lang="en-US" sz="2500" b="0" i="0" u="none" strike="noStrike" kern="1200" spc="2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28" y="285728"/>
            <a:ext cx="10358510" cy="10001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I HAVE SOME WEAK POINTS LIKE</a:t>
            </a:r>
            <a:endParaRPr lang="en-US" sz="4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3884" y="1714488"/>
            <a:ext cx="8643998" cy="9286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Am Little Bit </a:t>
            </a:r>
            <a:r>
              <a:rPr lang="en-US" b="1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Lazzy</a:t>
            </a: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About Which I Am  Not </a:t>
            </a:r>
            <a:r>
              <a:rPr lang="en-US" b="1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Intrested</a:t>
            </a: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Can't Say No If Someone Ask For Help</a:t>
            </a:r>
            <a:endParaRPr lang="en-US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08066" y="3071810"/>
            <a:ext cx="8758771" cy="64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buClr>
                <a:schemeClr val="accent1"/>
              </a:buClr>
              <a:buSzPct val="100000"/>
            </a:pPr>
            <a:r>
              <a:rPr lang="en-US" sz="4000" b="1" dirty="0" smtClean="0">
                <a:solidFill>
                  <a:srgbClr val="FFFF00"/>
                </a:solidFill>
                <a:latin typeface="Book Antiqua" pitchFamily="18" charset="0"/>
              </a:rPr>
              <a:t>AND MY STRENTH ARE</a:t>
            </a:r>
            <a:endParaRPr kumimoji="0" lang="en-US" sz="4000" b="0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65322" y="4071942"/>
            <a:ext cx="7615763" cy="2000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I Am A Good Learner And Very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Panctual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I Am Self Motivated And Simple Girl</a:t>
            </a:r>
          </a:p>
          <a:p>
            <a:pPr>
              <a:lnSpc>
                <a:spcPct val="170000"/>
              </a:lnSpc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With Positive Attitude Towards My Career</a:t>
            </a:r>
            <a:r>
              <a:rPr lang="en-US" sz="2500" spc="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6628" y="500042"/>
            <a:ext cx="9501254" cy="5929354"/>
          </a:xfrm>
        </p:spPr>
        <p:txBody>
          <a:bodyPr>
            <a:noAutofit/>
          </a:bodyPr>
          <a:lstStyle/>
          <a:p>
            <a:pPr algn="ctr"/>
            <a:r>
              <a:rPr lang="en-IN" sz="21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Thank</a:t>
            </a:r>
            <a:r>
              <a:rPr lang="en-IN" sz="2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IN" sz="21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You</a:t>
            </a:r>
            <a:endParaRPr lang="en-US" sz="21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0</TotalTime>
  <Words>187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tf02895261</vt:lpstr>
      <vt:lpstr>About me...</vt:lpstr>
      <vt:lpstr>HELLO EVERYONE…                                   MYSELF  Vinay…,                                  I BELONG TO yadadri.                                  I HAVE COMPLETED MY 10TH                                  AND 12TH FROM In My Town AND MY                                  GRADUATION FROM Dilsukhnagar                                   Osmania University</vt:lpstr>
      <vt:lpstr>ABOUT MY FAMILY BACKGROUND….  </vt:lpstr>
      <vt:lpstr>WHAT I LIKE TO DO….</vt:lpstr>
      <vt:lpstr>ABOUT MY GOAL</vt:lpstr>
      <vt:lpstr>I HAVE SOME WEAK POINTS LIKE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2018-09-19T13:03:25Z</dcterms:created>
  <dcterms:modified xsi:type="dcterms:W3CDTF">2018-10-27T02:31:30Z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