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2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1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三角形抽象背景">
            <a:extLst>
              <a:ext uri="{FF2B5EF4-FFF2-40B4-BE49-F238E27FC236}">
                <a16:creationId xmlns:a16="http://schemas.microsoft.com/office/drawing/2014/main" id="{59D28096-DBAA-DA06-BD58-06DDFC23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13" r="19174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A45ED9-5A3E-AA89-1260-225306FF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kumimoji="1" lang="en-US" altLang="zh-TW" dirty="0"/>
              <a:t>Safe Mind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17F318-97A4-2CF9-950C-A6832B345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Sprint 1</a:t>
            </a:r>
            <a:endParaRPr kumimoji="1"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9DF9A8-8ACD-1C52-1787-B80EDC1A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Goal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80677-F86B-F43A-084D-5FAFED25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The core objectives of Safe Mind are to create psychologically safe environments in educational sectors. We could use this APP to detect their situation of mental health.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B2DB86-C6F9-8A8D-7D2C-08270FD2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Tools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C59F34-7929-AA0B-85E1-25D7DAFD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Backend Frameworks:</a:t>
            </a:r>
            <a:br>
              <a:rPr kumimoji="1" lang="en-US" altLang="zh-TW" dirty="0"/>
            </a:br>
            <a:r>
              <a:rPr kumimoji="1" lang="en-US" altLang="zh-TW" dirty="0"/>
              <a:t>	Node.js: building the APP</a:t>
            </a:r>
          </a:p>
          <a:p>
            <a:r>
              <a:rPr kumimoji="1" lang="en-US" altLang="zh-TW" dirty="0"/>
              <a:t>Database Choice:</a:t>
            </a:r>
          </a:p>
          <a:p>
            <a:r>
              <a:rPr kumimoji="1" lang="en-US" altLang="zh-TW" dirty="0"/>
              <a:t>	Firebase: Suitable for unstructured such as user logs and behavior data.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219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91A197-9205-B99F-3DF2-D49E1998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Data Analysis and Feedback Mechanism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BE9FE-793F-0399-82C8-312D2C66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Batch Data Processing: Collect user test results or behavior data, analyze them, and offer personalized feedback or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Real-time Data Processing: Process user input in real time and provide immediate psychological feedback.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61012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107</Words>
  <Application>Microsoft Macintosh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Meiryo</vt:lpstr>
      <vt:lpstr>Arial</vt:lpstr>
      <vt:lpstr>Corbel</vt:lpstr>
      <vt:lpstr>ShojiVTI</vt:lpstr>
      <vt:lpstr>Safe Mind</vt:lpstr>
      <vt:lpstr>Goal</vt:lpstr>
      <vt:lpstr>Tools</vt:lpstr>
      <vt:lpstr>Data Analysis and Feedback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Po-Sen Huang</dc:creator>
  <cp:lastModifiedBy>Po-Sen Huang</cp:lastModifiedBy>
  <cp:revision>1</cp:revision>
  <dcterms:created xsi:type="dcterms:W3CDTF">2024-10-02T06:18:42Z</dcterms:created>
  <dcterms:modified xsi:type="dcterms:W3CDTF">2024-10-02T07:10:50Z</dcterms:modified>
</cp:coreProperties>
</file>