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4" d="100"/>
          <a:sy n="74" d="100"/>
        </p:scale>
        <p:origin x="171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Art, Culture &amp; Tourism - Data-Driven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Project by Vinay Kumar B 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Outcomes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Unified view of government schemes across culture, tourism, and education</a:t>
            </a:r>
          </a:p>
          <a:p>
            <a:r>
              <a:t>- Enables better data transparency and accessibility</a:t>
            </a:r>
          </a:p>
          <a:p>
            <a:r>
              <a:t>- Heritage use case helps model future conservation efforts</a:t>
            </a:r>
          </a:p>
          <a:p>
            <a:r>
              <a:t>- Supports decision-making in policy, budget, and planning.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71029"/>
            <a:ext cx="8229600" cy="1143000"/>
          </a:xfrm>
        </p:spPr>
        <p:txBody>
          <a:bodyPr/>
          <a:lstStyle/>
          <a:p>
            <a:r>
              <a:rPr dirty="0"/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To build a data-driven Streamlit web app integrating cultural fund utilization, tourism trends, heritage project tracking, and vocational training data, using Snowflake for data storage and visual analytics for storytelling.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Frontend: </a:t>
            </a:r>
            <a:r>
              <a:rPr dirty="0" err="1"/>
              <a:t>Streamlit</a:t>
            </a:r>
            <a:endParaRPr dirty="0"/>
          </a:p>
          <a:p>
            <a:r>
              <a:rPr dirty="0"/>
              <a:t>- Backend/Data Source: Snowflake Data Warehouse</a:t>
            </a:r>
          </a:p>
          <a:p>
            <a:r>
              <a:rPr dirty="0"/>
              <a:t>- Data Handling: pandas, matplotlib, seaborn</a:t>
            </a:r>
          </a:p>
          <a:p>
            <a:r>
              <a:rPr dirty="0"/>
              <a:t>- Languages: Python</a:t>
            </a:r>
          </a:p>
          <a:p>
            <a:r>
              <a:rPr dirty="0"/>
              <a:t>- Deployment: Local </a:t>
            </a:r>
            <a:r>
              <a:rPr dirty="0" err="1"/>
              <a:t>Streamlit</a:t>
            </a:r>
            <a:r>
              <a:rPr dirty="0"/>
              <a:t> App</a:t>
            </a:r>
          </a:p>
          <a:p>
            <a:r>
              <a:rPr dirty="0"/>
              <a:t>- Project Files: </a:t>
            </a:r>
            <a:r>
              <a:rPr lang="en-US" dirty="0"/>
              <a:t>'</a:t>
            </a:r>
            <a:r>
              <a:rPr dirty="0"/>
              <a:t>app.py</a:t>
            </a:r>
            <a:r>
              <a:rPr lang="en-US" dirty="0"/>
              <a:t>'</a:t>
            </a:r>
            <a:r>
              <a:rPr dirty="0"/>
              <a:t>, </a:t>
            </a:r>
            <a:r>
              <a:rPr lang="en-US" dirty="0"/>
              <a:t>'</a:t>
            </a:r>
            <a:r>
              <a:rPr dirty="0"/>
              <a:t>cleaning.py</a:t>
            </a:r>
            <a:r>
              <a:rPr lang="en-US" dirty="0"/>
              <a:t>'</a:t>
            </a:r>
            <a:r>
              <a:rPr dirty="0"/>
              <a:t>, Snowflake tables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- </a:t>
            </a:r>
            <a:r>
              <a:rPr lang="en-IN" dirty="0"/>
              <a:t>'</a:t>
            </a:r>
            <a:r>
              <a:rPr dirty="0"/>
              <a:t>RS_Session_250_AU186.csv</a:t>
            </a:r>
            <a:r>
              <a:rPr lang="en-IN" dirty="0"/>
              <a:t>'</a:t>
            </a:r>
            <a:r>
              <a:rPr dirty="0"/>
              <a:t>: Culture ministry fund allocation/utilization</a:t>
            </a:r>
          </a:p>
          <a:p>
            <a:r>
              <a:rPr dirty="0"/>
              <a:t>- </a:t>
            </a:r>
            <a:r>
              <a:rPr lang="en-IN" dirty="0"/>
              <a:t>'</a:t>
            </a:r>
            <a:r>
              <a:rPr dirty="0"/>
              <a:t>Tourism_Statistics_Since_1991_2.csv</a:t>
            </a:r>
            <a:r>
              <a:rPr lang="en-IN" dirty="0"/>
              <a:t>'</a:t>
            </a:r>
            <a:r>
              <a:rPr dirty="0"/>
              <a:t>: Domestic &amp; foreign tourist trends</a:t>
            </a:r>
          </a:p>
          <a:p>
            <a:r>
              <a:rPr dirty="0"/>
              <a:t>- </a:t>
            </a:r>
            <a:r>
              <a:rPr lang="en-IN" dirty="0"/>
              <a:t>'</a:t>
            </a:r>
            <a:r>
              <a:rPr dirty="0"/>
              <a:t>Convergenceproject_Conservation.csv</a:t>
            </a:r>
            <a:r>
              <a:rPr lang="en-IN" dirty="0"/>
              <a:t>'</a:t>
            </a:r>
            <a:r>
              <a:rPr dirty="0"/>
              <a:t>: Mubarak Mandi conservation components</a:t>
            </a:r>
          </a:p>
          <a:p>
            <a:r>
              <a:rPr dirty="0"/>
              <a:t>- </a:t>
            </a:r>
            <a:r>
              <a:rPr lang="en-IN" dirty="0"/>
              <a:t>'</a:t>
            </a:r>
            <a:r>
              <a:rPr dirty="0"/>
              <a:t>SES_2007-08_enrl_tech_indus.csv</a:t>
            </a:r>
            <a:r>
              <a:rPr lang="en-IN" dirty="0"/>
              <a:t>'</a:t>
            </a:r>
            <a:r>
              <a:rPr dirty="0"/>
              <a:t>: ITI/ITC capacity &amp; institute counts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Culture Fund Utilization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Visualized year-wise fund allocation vs. utilization using dual-axis plots.</a:t>
            </a:r>
          </a:p>
          <a:p>
            <a:r>
              <a:t>- Highlighted max/min years with tooltips.</a:t>
            </a:r>
          </a:p>
          <a:p>
            <a:r>
              <a:t>- Provided tabular view for transparency.</a:t>
            </a:r>
          </a:p>
          <a:p>
            <a:r>
              <a:t>- Useful for identifying underutilization patterns.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Tourism Trends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Compared domestic and foreign tourism growth over years.</a:t>
            </a:r>
          </a:p>
          <a:p>
            <a:r>
              <a:t>- Dual Y-axes with max/min annotations.</a:t>
            </a:r>
          </a:p>
          <a:p>
            <a:r>
              <a:t>- Streamlit dashboard provides intuitive interpretation.</a:t>
            </a:r>
          </a:p>
          <a:p>
            <a:r>
              <a:t>- Trends help in planning marketing &amp; cultural investment.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Mubarak Mandi Palace Conservation -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t>- Historic royal palace, undergoing phased conservation.</a:t>
            </a:r>
          </a:p>
          <a:p>
            <a:r>
              <a:t>- ₹486.62 Cr estimated cost with multiple development components.</a:t>
            </a:r>
          </a:p>
          <a:p>
            <a:r>
              <a:t>- Data table from Snowflake shows granular cost breakdown.</a:t>
            </a:r>
          </a:p>
          <a:p>
            <a:r>
              <a:t>- Goals: Restoration, tourism, public accessibility.</a:t>
            </a:r>
          </a:p>
          <a:p>
            <a:r>
              <a:t>- Status: Ongoing, client: Mubarak Mandi Heritage Society.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Art &amp; Technical Training: ITI/ITC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Analyzed technical education across Indian states:</a:t>
            </a:r>
          </a:p>
          <a:p>
            <a:r>
              <a:t>- Total intake capacity and ITI counts</a:t>
            </a:r>
          </a:p>
          <a:p>
            <a:r>
              <a:t>- Highlighted top-performing states</a:t>
            </a:r>
          </a:p>
          <a:p>
            <a:r>
              <a:t>- Scatterplot shows correlation between institutes and capacity</a:t>
            </a:r>
          </a:p>
          <a:p>
            <a:r>
              <a:t>- Supports skilling and educational policy insights.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Workflow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1. Cleaned all CSVs locally using </a:t>
            </a:r>
            <a:r>
              <a:rPr lang="en-IN" dirty="0"/>
              <a:t>'</a:t>
            </a:r>
            <a:r>
              <a:rPr dirty="0"/>
              <a:t>cleaning.py</a:t>
            </a:r>
            <a:r>
              <a:rPr lang="en-IN" dirty="0"/>
              <a:t>'</a:t>
            </a:r>
            <a:endParaRPr dirty="0"/>
          </a:p>
          <a:p>
            <a:r>
              <a:rPr dirty="0"/>
              <a:t>2. Loaded data into Snowflake tables</a:t>
            </a:r>
          </a:p>
          <a:p>
            <a:r>
              <a:rPr dirty="0"/>
              <a:t>3. Queried Snowflake from </a:t>
            </a:r>
            <a:r>
              <a:rPr dirty="0" err="1"/>
              <a:t>Streamlit</a:t>
            </a:r>
            <a:r>
              <a:rPr dirty="0"/>
              <a:t> using secure credentials</a:t>
            </a:r>
          </a:p>
          <a:p>
            <a:r>
              <a:rPr dirty="0"/>
              <a:t>4. Rendered each insight in separate tabs with </a:t>
            </a:r>
            <a:r>
              <a:rPr dirty="0" err="1"/>
              <a:t>Streamlit</a:t>
            </a:r>
            <a:endParaRPr dirty="0"/>
          </a:p>
          <a:p>
            <a:r>
              <a:rPr dirty="0"/>
              <a:t>5. Used pandas, seaborn, matplotlib for data visualization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455</Words>
  <Application>Microsoft Office PowerPoint</Application>
  <PresentationFormat>On-screen Show (4:3)</PresentationFormat>
  <Paragraphs>50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Calibri</vt:lpstr>
      <vt:lpstr>Office Theme</vt:lpstr>
      <vt:lpstr>Art, Culture &amp; Tourism - Data-Driven Insights</vt:lpstr>
      <vt:lpstr>Project Objective</vt:lpstr>
      <vt:lpstr>Tools &amp; Technologies Used</vt:lpstr>
      <vt:lpstr>Dataset Overview</vt:lpstr>
      <vt:lpstr>Culture Fund Utilization Insights</vt:lpstr>
      <vt:lpstr>Tourism Trends Analysis</vt:lpstr>
      <vt:lpstr>Mubarak Mandi Palace Conservation - Use Case</vt:lpstr>
      <vt:lpstr>Art &amp; Technical Training: ITI/ITC Analysis</vt:lpstr>
      <vt:lpstr>Technical Workflow Design</vt:lpstr>
      <vt:lpstr>Key Outcomes &amp; Impact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VINAYKUMAR B L</cp:lastModifiedBy>
  <cp:revision>2</cp:revision>
  <dcterms:created xsi:type="dcterms:W3CDTF">2013-01-27T09:14:16Z</dcterms:created>
  <dcterms:modified xsi:type="dcterms:W3CDTF">2025-05-13T04:27:23Z</dcterms:modified>
  <cp:category/>
</cp:coreProperties>
</file>