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65" r:id="rId5"/>
  </p:sldMasterIdLst>
  <p:notesMasterIdLst>
    <p:notesMasterId r:id="rId13"/>
  </p:notesMasterIdLst>
  <p:handoutMasterIdLst>
    <p:handoutMasterId r:id="rId14"/>
  </p:handoutMasterIdLst>
  <p:sldIdLst>
    <p:sldId id="1308" r:id="rId6"/>
    <p:sldId id="1336" r:id="rId7"/>
    <p:sldId id="1344" r:id="rId8"/>
    <p:sldId id="1337" r:id="rId9"/>
    <p:sldId id="1345" r:id="rId10"/>
    <p:sldId id="1346" r:id="rId11"/>
    <p:sldId id="1248" r:id="rId12"/>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5B0B8DFF-57E5-4D4B-BA72-542DF84B8E2F}">
          <p14:sldIdLst>
            <p14:sldId id="1308"/>
            <p14:sldId id="1336"/>
            <p14:sldId id="1344"/>
            <p14:sldId id="1337"/>
            <p14:sldId id="1345"/>
            <p14:sldId id="1346"/>
            <p14:sldId id="124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FFFF"/>
    <a:srgbClr val="0078D7"/>
    <a:srgbClr val="00188F"/>
    <a:srgbClr val="002050"/>
    <a:srgbClr val="107C10"/>
    <a:srgbClr val="B4009E"/>
    <a:srgbClr val="000000"/>
    <a:srgbClr val="004B1C"/>
    <a:srgbClr val="004B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93" autoAdjust="0"/>
    <p:restoredTop sz="96323" autoAdjust="0"/>
  </p:normalViewPr>
  <p:slideViewPr>
    <p:cSldViewPr>
      <p:cViewPr varScale="1">
        <p:scale>
          <a:sx n="125" d="100"/>
          <a:sy n="125" d="100"/>
        </p:scale>
        <p:origin x="726" y="9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83" d="100"/>
          <a:sy n="83" d="100"/>
        </p:scale>
        <p:origin x="303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8/25/2016 8:19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8/25/2016 8:19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0596E5-6523-4DD8-A9ED-0418BD42519C}" type="datetime8">
              <a:rPr lang="en-US" smtClean="0"/>
              <a:t>8/25/2016 8:19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42931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8/25/2016 8:19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494391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8/25/2016 8:19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175440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8/25/2016 8:19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948958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8/25/2016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926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8/25/2016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202863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8/25/2016 8:19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39993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638" y="2125661"/>
            <a:ext cx="5029200" cy="1828800"/>
          </a:xfrm>
          <a:noFill/>
        </p:spPr>
        <p:txBody>
          <a:bodyPr lIns="146304" tIns="91440" rIns="146304" bIns="91440" anchor="t" anchorCtr="0"/>
          <a:lstStyle>
            <a:lvl1pPr>
              <a:defRPr sz="4800" spc="-75" baseline="0">
                <a:gradFill>
                  <a:gsLst>
                    <a:gs pos="95960">
                      <a:schemeClr val="tx1"/>
                    </a:gs>
                    <a:gs pos="76768">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4638" y="3954441"/>
            <a:ext cx="5029200" cy="1828796"/>
          </a:xfrm>
        </p:spPr>
        <p:txBody>
          <a:bodyPr tIns="109728" bIns="109728">
            <a:noAutofit/>
          </a:bodyPr>
          <a:lstStyle>
            <a:lvl1pPr marL="0" indent="0">
              <a:spcBef>
                <a:spcPts val="0"/>
              </a:spcBef>
              <a:buNone/>
              <a:defRPr sz="2800">
                <a:gradFill>
                  <a:gsLst>
                    <a:gs pos="95960">
                      <a:schemeClr val="tx1"/>
                    </a:gs>
                    <a:gs pos="76768">
                      <a:schemeClr val="tx1"/>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153" y="6241616"/>
            <a:ext cx="1276684" cy="273484"/>
          </a:xfrm>
          <a:prstGeom prst="rect">
            <a:avLst/>
          </a:prstGeom>
        </p:spPr>
      </p:pic>
      <p:sp>
        <p:nvSpPr>
          <p:cNvPr id="15" name="Freeform 6"/>
          <p:cNvSpPr>
            <a:spLocks noEditPoints="1"/>
          </p:cNvSpPr>
          <p:nvPr userDrawn="1"/>
        </p:nvSpPr>
        <p:spPr bwMode="auto">
          <a:xfrm>
            <a:off x="4663281" y="2125661"/>
            <a:ext cx="4389072" cy="2567681"/>
          </a:xfrm>
          <a:custGeom>
            <a:avLst/>
            <a:gdLst>
              <a:gd name="T0" fmla="*/ 1776 w 2020"/>
              <a:gd name="T1" fmla="*/ 1074 h 1182"/>
              <a:gd name="T2" fmla="*/ 1629 w 2020"/>
              <a:gd name="T3" fmla="*/ 1146 h 1182"/>
              <a:gd name="T4" fmla="*/ 1498 w 2020"/>
              <a:gd name="T5" fmla="*/ 1016 h 1182"/>
              <a:gd name="T6" fmla="*/ 1543 w 2020"/>
              <a:gd name="T7" fmla="*/ 901 h 1182"/>
              <a:gd name="T8" fmla="*/ 1585 w 2020"/>
              <a:gd name="T9" fmla="*/ 785 h 1182"/>
              <a:gd name="T10" fmla="*/ 1314 w 2020"/>
              <a:gd name="T11" fmla="*/ 756 h 1182"/>
              <a:gd name="T12" fmla="*/ 1061 w 2020"/>
              <a:gd name="T13" fmla="*/ 640 h 1182"/>
              <a:gd name="T14" fmla="*/ 1032 w 2020"/>
              <a:gd name="T15" fmla="*/ 525 h 1182"/>
              <a:gd name="T16" fmla="*/ 848 w 2020"/>
              <a:gd name="T17" fmla="*/ 409 h 1182"/>
              <a:gd name="T18" fmla="*/ 1553 w 2020"/>
              <a:gd name="T19" fmla="*/ 301 h 1182"/>
              <a:gd name="T20" fmla="*/ 1686 w 2020"/>
              <a:gd name="T21" fmla="*/ 185 h 1182"/>
              <a:gd name="T22" fmla="*/ 1237 w 2020"/>
              <a:gd name="T23" fmla="*/ 70 h 1182"/>
              <a:gd name="T24" fmla="*/ 749 w 2020"/>
              <a:gd name="T25" fmla="*/ 185 h 1182"/>
              <a:gd name="T26" fmla="*/ 721 w 2020"/>
              <a:gd name="T27" fmla="*/ 301 h 1182"/>
              <a:gd name="T28" fmla="*/ 366 w 2020"/>
              <a:gd name="T29" fmla="*/ 344 h 1182"/>
              <a:gd name="T30" fmla="*/ 237 w 2020"/>
              <a:gd name="T31" fmla="*/ 228 h 1182"/>
              <a:gd name="T32" fmla="*/ 318 w 2020"/>
              <a:gd name="T33" fmla="*/ 38 h 1182"/>
              <a:gd name="T34" fmla="*/ 353 w 2020"/>
              <a:gd name="T35" fmla="*/ 264 h 1182"/>
              <a:gd name="T36" fmla="*/ 497 w 2020"/>
              <a:gd name="T37" fmla="*/ 373 h 1182"/>
              <a:gd name="T38" fmla="*/ 180 w 2020"/>
              <a:gd name="T39" fmla="*/ 488 h 1182"/>
              <a:gd name="T40" fmla="*/ 190 w 2020"/>
              <a:gd name="T41" fmla="*/ 604 h 1182"/>
              <a:gd name="T42" fmla="*/ 273 w 2020"/>
              <a:gd name="T43" fmla="*/ 720 h 1182"/>
              <a:gd name="T44" fmla="*/ 377 w 2020"/>
              <a:gd name="T45" fmla="*/ 835 h 1182"/>
              <a:gd name="T46" fmla="*/ 446 w 2020"/>
              <a:gd name="T47" fmla="*/ 951 h 1182"/>
              <a:gd name="T48" fmla="*/ 443 w 2020"/>
              <a:gd name="T49" fmla="*/ 1066 h 1182"/>
              <a:gd name="T50" fmla="*/ 955 w 2020"/>
              <a:gd name="T51" fmla="*/ 1030 h 1182"/>
              <a:gd name="T52" fmla="*/ 912 w 2020"/>
              <a:gd name="T53" fmla="*/ 900 h 1182"/>
              <a:gd name="T54" fmla="*/ 898 w 2020"/>
              <a:gd name="T55" fmla="*/ 785 h 1182"/>
              <a:gd name="T56" fmla="*/ 755 w 2020"/>
              <a:gd name="T57" fmla="*/ 669 h 1182"/>
              <a:gd name="T58" fmla="*/ 798 w 2020"/>
              <a:gd name="T59" fmla="*/ 553 h 1182"/>
              <a:gd name="T60" fmla="*/ 761 w 2020"/>
              <a:gd name="T61" fmla="*/ 438 h 1182"/>
              <a:gd name="T62" fmla="*/ 1592 w 2020"/>
              <a:gd name="T63" fmla="*/ 388 h 1182"/>
              <a:gd name="T64" fmla="*/ 1553 w 2020"/>
              <a:gd name="T65" fmla="*/ 503 h 1182"/>
              <a:gd name="T66" fmla="*/ 1526 w 2020"/>
              <a:gd name="T67" fmla="*/ 619 h 1182"/>
              <a:gd name="T68" fmla="*/ 1454 w 2020"/>
              <a:gd name="T69" fmla="*/ 734 h 1182"/>
              <a:gd name="T70" fmla="*/ 1623 w 2020"/>
              <a:gd name="T71" fmla="*/ 792 h 1182"/>
              <a:gd name="T72" fmla="*/ 1681 w 2020"/>
              <a:gd name="T73" fmla="*/ 879 h 1182"/>
              <a:gd name="T74" fmla="*/ 1712 w 2020"/>
              <a:gd name="T75" fmla="*/ 995 h 1182"/>
              <a:gd name="T76" fmla="*/ 1658 w 2020"/>
              <a:gd name="T77" fmla="*/ 1110 h 1182"/>
              <a:gd name="T78" fmla="*/ 1824 w 2020"/>
              <a:gd name="T79" fmla="*/ 1081 h 1182"/>
              <a:gd name="T80" fmla="*/ 2020 w 2020"/>
              <a:gd name="T81" fmla="*/ 870 h 1182"/>
              <a:gd name="T82" fmla="*/ 969 w 2020"/>
              <a:gd name="T83" fmla="*/ 459 h 1182"/>
              <a:gd name="T84" fmla="*/ 860 w 2020"/>
              <a:gd name="T85" fmla="*/ 575 h 1182"/>
              <a:gd name="T86" fmla="*/ 1046 w 2020"/>
              <a:gd name="T87" fmla="*/ 691 h 1182"/>
              <a:gd name="T88" fmla="*/ 1049 w 2020"/>
              <a:gd name="T89" fmla="*/ 806 h 1182"/>
              <a:gd name="T90" fmla="*/ 1017 w 2020"/>
              <a:gd name="T91" fmla="*/ 922 h 1182"/>
              <a:gd name="T92" fmla="*/ 1017 w 2020"/>
              <a:gd name="T93" fmla="*/ 1066 h 1182"/>
              <a:gd name="T94" fmla="*/ 495 w 2020"/>
              <a:gd name="T95" fmla="*/ 1037 h 1182"/>
              <a:gd name="T96" fmla="*/ 593 w 2020"/>
              <a:gd name="T97" fmla="*/ 922 h 1182"/>
              <a:gd name="T98" fmla="*/ 529 w 2020"/>
              <a:gd name="T99" fmla="*/ 806 h 1182"/>
              <a:gd name="T100" fmla="*/ 276 w 2020"/>
              <a:gd name="T101" fmla="*/ 691 h 1182"/>
              <a:gd name="T102" fmla="*/ 381 w 2020"/>
              <a:gd name="T103" fmla="*/ 575 h 1182"/>
              <a:gd name="T104" fmla="*/ 518 w 2020"/>
              <a:gd name="T105" fmla="*/ 459 h 1182"/>
              <a:gd name="T106" fmla="*/ 601 w 2020"/>
              <a:gd name="T107" fmla="*/ 330 h 1182"/>
              <a:gd name="T108" fmla="*/ 581 w 2020"/>
              <a:gd name="T109" fmla="*/ 214 h 1182"/>
              <a:gd name="T110" fmla="*/ 622 w 2020"/>
              <a:gd name="T111" fmla="*/ 99 h 1182"/>
              <a:gd name="T112" fmla="*/ 1075 w 2020"/>
              <a:gd name="T113" fmla="*/ 156 h 1182"/>
              <a:gd name="T114" fmla="*/ 940 w 2020"/>
              <a:gd name="T115" fmla="*/ 272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0" h="1182">
                <a:moveTo>
                  <a:pt x="2001" y="851"/>
                </a:moveTo>
                <a:cubicBezTo>
                  <a:pt x="1990" y="851"/>
                  <a:pt x="1982" y="860"/>
                  <a:pt x="1982" y="870"/>
                </a:cubicBezTo>
                <a:cubicBezTo>
                  <a:pt x="1982" y="878"/>
                  <a:pt x="1987" y="885"/>
                  <a:pt x="1994" y="887"/>
                </a:cubicBezTo>
                <a:cubicBezTo>
                  <a:pt x="1988" y="947"/>
                  <a:pt x="1938" y="995"/>
                  <a:pt x="1876" y="995"/>
                </a:cubicBezTo>
                <a:cubicBezTo>
                  <a:pt x="1791" y="995"/>
                  <a:pt x="1791" y="995"/>
                  <a:pt x="1791" y="995"/>
                </a:cubicBezTo>
                <a:cubicBezTo>
                  <a:pt x="1779" y="995"/>
                  <a:pt x="1770" y="1004"/>
                  <a:pt x="1770" y="1016"/>
                </a:cubicBezTo>
                <a:cubicBezTo>
                  <a:pt x="1770" y="1028"/>
                  <a:pt x="1779" y="1038"/>
                  <a:pt x="1791" y="1038"/>
                </a:cubicBezTo>
                <a:cubicBezTo>
                  <a:pt x="1843" y="1038"/>
                  <a:pt x="1843" y="1038"/>
                  <a:pt x="1843" y="1038"/>
                </a:cubicBezTo>
                <a:cubicBezTo>
                  <a:pt x="1847" y="1038"/>
                  <a:pt x="1850" y="1041"/>
                  <a:pt x="1850" y="1045"/>
                </a:cubicBezTo>
                <a:cubicBezTo>
                  <a:pt x="1850" y="1049"/>
                  <a:pt x="1847" y="1052"/>
                  <a:pt x="1843" y="1052"/>
                </a:cubicBezTo>
                <a:cubicBezTo>
                  <a:pt x="1797" y="1052"/>
                  <a:pt x="1797" y="1052"/>
                  <a:pt x="1797" y="1052"/>
                </a:cubicBezTo>
                <a:cubicBezTo>
                  <a:pt x="1785" y="1052"/>
                  <a:pt x="1776" y="1062"/>
                  <a:pt x="1776" y="1074"/>
                </a:cubicBezTo>
                <a:cubicBezTo>
                  <a:pt x="1776" y="1086"/>
                  <a:pt x="1785" y="1096"/>
                  <a:pt x="1797" y="1096"/>
                </a:cubicBezTo>
                <a:cubicBezTo>
                  <a:pt x="1824" y="1096"/>
                  <a:pt x="1824" y="1096"/>
                  <a:pt x="1824" y="1096"/>
                </a:cubicBezTo>
                <a:cubicBezTo>
                  <a:pt x="1828" y="1096"/>
                  <a:pt x="1832" y="1099"/>
                  <a:pt x="1832" y="1103"/>
                </a:cubicBezTo>
                <a:cubicBezTo>
                  <a:pt x="1832" y="1107"/>
                  <a:pt x="1828" y="1110"/>
                  <a:pt x="1824" y="1110"/>
                </a:cubicBezTo>
                <a:cubicBezTo>
                  <a:pt x="1766" y="1110"/>
                  <a:pt x="1766" y="1110"/>
                  <a:pt x="1766" y="1110"/>
                </a:cubicBezTo>
                <a:cubicBezTo>
                  <a:pt x="1754" y="1110"/>
                  <a:pt x="1744" y="1120"/>
                  <a:pt x="1744" y="1132"/>
                </a:cubicBezTo>
                <a:cubicBezTo>
                  <a:pt x="1744" y="1144"/>
                  <a:pt x="1754" y="1153"/>
                  <a:pt x="1766" y="1153"/>
                </a:cubicBezTo>
                <a:cubicBezTo>
                  <a:pt x="1789" y="1153"/>
                  <a:pt x="1789" y="1153"/>
                  <a:pt x="1789" y="1153"/>
                </a:cubicBezTo>
                <a:cubicBezTo>
                  <a:pt x="1793" y="1153"/>
                  <a:pt x="1797" y="1157"/>
                  <a:pt x="1797" y="1161"/>
                </a:cubicBezTo>
                <a:cubicBezTo>
                  <a:pt x="1797" y="1165"/>
                  <a:pt x="1793" y="1168"/>
                  <a:pt x="1789" y="1168"/>
                </a:cubicBezTo>
                <a:cubicBezTo>
                  <a:pt x="1650" y="1168"/>
                  <a:pt x="1650" y="1168"/>
                  <a:pt x="1650" y="1168"/>
                </a:cubicBezTo>
                <a:cubicBezTo>
                  <a:pt x="1638" y="1168"/>
                  <a:pt x="1629" y="1158"/>
                  <a:pt x="1629" y="1146"/>
                </a:cubicBezTo>
                <a:cubicBezTo>
                  <a:pt x="1629" y="1134"/>
                  <a:pt x="1638" y="1125"/>
                  <a:pt x="1650" y="1125"/>
                </a:cubicBezTo>
                <a:cubicBezTo>
                  <a:pt x="1658" y="1125"/>
                  <a:pt x="1658" y="1125"/>
                  <a:pt x="1658" y="1125"/>
                </a:cubicBezTo>
                <a:cubicBezTo>
                  <a:pt x="1670" y="1125"/>
                  <a:pt x="1680" y="1115"/>
                  <a:pt x="1680" y="1103"/>
                </a:cubicBezTo>
                <a:cubicBezTo>
                  <a:pt x="1680" y="1091"/>
                  <a:pt x="1670" y="1081"/>
                  <a:pt x="1658" y="1081"/>
                </a:cubicBezTo>
                <a:cubicBezTo>
                  <a:pt x="1635" y="1081"/>
                  <a:pt x="1635" y="1081"/>
                  <a:pt x="1635" y="1081"/>
                </a:cubicBezTo>
                <a:cubicBezTo>
                  <a:pt x="1631" y="1081"/>
                  <a:pt x="1628" y="1078"/>
                  <a:pt x="1628" y="1074"/>
                </a:cubicBezTo>
                <a:cubicBezTo>
                  <a:pt x="1628" y="1070"/>
                  <a:pt x="1631" y="1067"/>
                  <a:pt x="1635" y="1067"/>
                </a:cubicBezTo>
                <a:cubicBezTo>
                  <a:pt x="1693" y="1067"/>
                  <a:pt x="1693" y="1067"/>
                  <a:pt x="1693" y="1067"/>
                </a:cubicBezTo>
                <a:cubicBezTo>
                  <a:pt x="1705" y="1067"/>
                  <a:pt x="1715" y="1057"/>
                  <a:pt x="1715" y="1045"/>
                </a:cubicBezTo>
                <a:cubicBezTo>
                  <a:pt x="1715" y="1033"/>
                  <a:pt x="1705" y="1024"/>
                  <a:pt x="1693" y="1024"/>
                </a:cubicBezTo>
                <a:cubicBezTo>
                  <a:pt x="1505" y="1024"/>
                  <a:pt x="1505" y="1024"/>
                  <a:pt x="1505" y="1024"/>
                </a:cubicBezTo>
                <a:cubicBezTo>
                  <a:pt x="1501" y="1024"/>
                  <a:pt x="1498" y="1020"/>
                  <a:pt x="1498" y="1016"/>
                </a:cubicBezTo>
                <a:cubicBezTo>
                  <a:pt x="1498" y="1012"/>
                  <a:pt x="1501" y="1009"/>
                  <a:pt x="1505" y="1009"/>
                </a:cubicBezTo>
                <a:cubicBezTo>
                  <a:pt x="1712" y="1009"/>
                  <a:pt x="1712" y="1009"/>
                  <a:pt x="1712" y="1009"/>
                </a:cubicBezTo>
                <a:cubicBezTo>
                  <a:pt x="1724" y="1009"/>
                  <a:pt x="1733" y="999"/>
                  <a:pt x="1733" y="987"/>
                </a:cubicBezTo>
                <a:cubicBezTo>
                  <a:pt x="1733" y="975"/>
                  <a:pt x="1724" y="966"/>
                  <a:pt x="1712" y="966"/>
                </a:cubicBezTo>
                <a:cubicBezTo>
                  <a:pt x="1504" y="966"/>
                  <a:pt x="1504" y="966"/>
                  <a:pt x="1504" y="966"/>
                </a:cubicBezTo>
                <a:cubicBezTo>
                  <a:pt x="1500" y="966"/>
                  <a:pt x="1496" y="962"/>
                  <a:pt x="1496" y="958"/>
                </a:cubicBezTo>
                <a:cubicBezTo>
                  <a:pt x="1496" y="954"/>
                  <a:pt x="1500" y="951"/>
                  <a:pt x="1504" y="951"/>
                </a:cubicBezTo>
                <a:cubicBezTo>
                  <a:pt x="1697" y="951"/>
                  <a:pt x="1697" y="951"/>
                  <a:pt x="1697" y="951"/>
                </a:cubicBezTo>
                <a:cubicBezTo>
                  <a:pt x="1709" y="951"/>
                  <a:pt x="1718" y="941"/>
                  <a:pt x="1718" y="929"/>
                </a:cubicBezTo>
                <a:cubicBezTo>
                  <a:pt x="1718" y="918"/>
                  <a:pt x="1709" y="908"/>
                  <a:pt x="1697" y="908"/>
                </a:cubicBezTo>
                <a:cubicBezTo>
                  <a:pt x="1550" y="908"/>
                  <a:pt x="1550" y="908"/>
                  <a:pt x="1550" y="908"/>
                </a:cubicBezTo>
                <a:cubicBezTo>
                  <a:pt x="1546" y="908"/>
                  <a:pt x="1543" y="905"/>
                  <a:pt x="1543" y="901"/>
                </a:cubicBezTo>
                <a:cubicBezTo>
                  <a:pt x="1543" y="897"/>
                  <a:pt x="1546" y="893"/>
                  <a:pt x="1550" y="893"/>
                </a:cubicBezTo>
                <a:cubicBezTo>
                  <a:pt x="1681" y="893"/>
                  <a:pt x="1681" y="893"/>
                  <a:pt x="1681" y="893"/>
                </a:cubicBezTo>
                <a:cubicBezTo>
                  <a:pt x="1701" y="893"/>
                  <a:pt x="1718" y="877"/>
                  <a:pt x="1718" y="857"/>
                </a:cubicBezTo>
                <a:cubicBezTo>
                  <a:pt x="1718" y="837"/>
                  <a:pt x="1701" y="821"/>
                  <a:pt x="1681" y="821"/>
                </a:cubicBezTo>
                <a:cubicBezTo>
                  <a:pt x="1673" y="821"/>
                  <a:pt x="1673" y="821"/>
                  <a:pt x="1673" y="821"/>
                </a:cubicBezTo>
                <a:cubicBezTo>
                  <a:pt x="1669" y="821"/>
                  <a:pt x="1666" y="818"/>
                  <a:pt x="1666" y="814"/>
                </a:cubicBezTo>
                <a:cubicBezTo>
                  <a:pt x="1666" y="810"/>
                  <a:pt x="1669" y="807"/>
                  <a:pt x="1673" y="807"/>
                </a:cubicBezTo>
                <a:cubicBezTo>
                  <a:pt x="1683" y="807"/>
                  <a:pt x="1683" y="807"/>
                  <a:pt x="1683" y="807"/>
                </a:cubicBezTo>
                <a:cubicBezTo>
                  <a:pt x="1694" y="807"/>
                  <a:pt x="1704" y="797"/>
                  <a:pt x="1704" y="785"/>
                </a:cubicBezTo>
                <a:cubicBezTo>
                  <a:pt x="1704" y="773"/>
                  <a:pt x="1694" y="763"/>
                  <a:pt x="1683" y="763"/>
                </a:cubicBezTo>
                <a:cubicBezTo>
                  <a:pt x="1607" y="763"/>
                  <a:pt x="1607" y="763"/>
                  <a:pt x="1607" y="763"/>
                </a:cubicBezTo>
                <a:cubicBezTo>
                  <a:pt x="1595" y="763"/>
                  <a:pt x="1585" y="773"/>
                  <a:pt x="1585" y="785"/>
                </a:cubicBezTo>
                <a:cubicBezTo>
                  <a:pt x="1585" y="797"/>
                  <a:pt x="1595" y="807"/>
                  <a:pt x="1607" y="807"/>
                </a:cubicBezTo>
                <a:cubicBezTo>
                  <a:pt x="1623" y="807"/>
                  <a:pt x="1623" y="807"/>
                  <a:pt x="1623" y="807"/>
                </a:cubicBezTo>
                <a:cubicBezTo>
                  <a:pt x="1627" y="807"/>
                  <a:pt x="1631" y="810"/>
                  <a:pt x="1631" y="814"/>
                </a:cubicBezTo>
                <a:cubicBezTo>
                  <a:pt x="1631" y="818"/>
                  <a:pt x="1627" y="821"/>
                  <a:pt x="1623" y="821"/>
                </a:cubicBezTo>
                <a:cubicBezTo>
                  <a:pt x="1455" y="821"/>
                  <a:pt x="1455" y="821"/>
                  <a:pt x="1455" y="821"/>
                </a:cubicBezTo>
                <a:cubicBezTo>
                  <a:pt x="1451" y="821"/>
                  <a:pt x="1448" y="818"/>
                  <a:pt x="1448" y="814"/>
                </a:cubicBezTo>
                <a:cubicBezTo>
                  <a:pt x="1448" y="810"/>
                  <a:pt x="1451" y="807"/>
                  <a:pt x="1455" y="807"/>
                </a:cubicBezTo>
                <a:cubicBezTo>
                  <a:pt x="1549" y="807"/>
                  <a:pt x="1549" y="807"/>
                  <a:pt x="1549" y="807"/>
                </a:cubicBezTo>
                <a:cubicBezTo>
                  <a:pt x="1561" y="807"/>
                  <a:pt x="1571" y="797"/>
                  <a:pt x="1571" y="785"/>
                </a:cubicBezTo>
                <a:cubicBezTo>
                  <a:pt x="1571" y="773"/>
                  <a:pt x="1561" y="763"/>
                  <a:pt x="1549" y="763"/>
                </a:cubicBezTo>
                <a:cubicBezTo>
                  <a:pt x="1321" y="763"/>
                  <a:pt x="1321" y="763"/>
                  <a:pt x="1321" y="763"/>
                </a:cubicBezTo>
                <a:cubicBezTo>
                  <a:pt x="1317" y="763"/>
                  <a:pt x="1314" y="760"/>
                  <a:pt x="1314" y="756"/>
                </a:cubicBezTo>
                <a:cubicBezTo>
                  <a:pt x="1314" y="752"/>
                  <a:pt x="1317" y="749"/>
                  <a:pt x="1321" y="749"/>
                </a:cubicBezTo>
                <a:cubicBezTo>
                  <a:pt x="1454" y="749"/>
                  <a:pt x="1454" y="749"/>
                  <a:pt x="1454" y="749"/>
                </a:cubicBezTo>
                <a:cubicBezTo>
                  <a:pt x="1466" y="749"/>
                  <a:pt x="1475" y="739"/>
                  <a:pt x="1475" y="727"/>
                </a:cubicBezTo>
                <a:cubicBezTo>
                  <a:pt x="1475" y="715"/>
                  <a:pt x="1466" y="706"/>
                  <a:pt x="1454" y="706"/>
                </a:cubicBezTo>
                <a:cubicBezTo>
                  <a:pt x="1287" y="706"/>
                  <a:pt x="1287" y="706"/>
                  <a:pt x="1287" y="706"/>
                </a:cubicBezTo>
                <a:cubicBezTo>
                  <a:pt x="1283" y="706"/>
                  <a:pt x="1280" y="702"/>
                  <a:pt x="1280" y="698"/>
                </a:cubicBezTo>
                <a:cubicBezTo>
                  <a:pt x="1280" y="694"/>
                  <a:pt x="1283" y="691"/>
                  <a:pt x="1287" y="691"/>
                </a:cubicBezTo>
                <a:cubicBezTo>
                  <a:pt x="1436" y="691"/>
                  <a:pt x="1436" y="691"/>
                  <a:pt x="1436" y="691"/>
                </a:cubicBezTo>
                <a:cubicBezTo>
                  <a:pt x="1448" y="691"/>
                  <a:pt x="1458" y="681"/>
                  <a:pt x="1458" y="669"/>
                </a:cubicBezTo>
                <a:cubicBezTo>
                  <a:pt x="1458" y="657"/>
                  <a:pt x="1448" y="648"/>
                  <a:pt x="1436" y="648"/>
                </a:cubicBezTo>
                <a:cubicBezTo>
                  <a:pt x="1068" y="648"/>
                  <a:pt x="1068" y="648"/>
                  <a:pt x="1068" y="648"/>
                </a:cubicBezTo>
                <a:cubicBezTo>
                  <a:pt x="1064" y="648"/>
                  <a:pt x="1061" y="644"/>
                  <a:pt x="1061" y="640"/>
                </a:cubicBezTo>
                <a:cubicBezTo>
                  <a:pt x="1061" y="636"/>
                  <a:pt x="1064" y="633"/>
                  <a:pt x="1068" y="633"/>
                </a:cubicBezTo>
                <a:cubicBezTo>
                  <a:pt x="1526" y="633"/>
                  <a:pt x="1526" y="633"/>
                  <a:pt x="1526" y="633"/>
                </a:cubicBezTo>
                <a:cubicBezTo>
                  <a:pt x="1538" y="633"/>
                  <a:pt x="1548" y="623"/>
                  <a:pt x="1548" y="612"/>
                </a:cubicBezTo>
                <a:cubicBezTo>
                  <a:pt x="1548" y="600"/>
                  <a:pt x="1538" y="590"/>
                  <a:pt x="1526" y="590"/>
                </a:cubicBezTo>
                <a:cubicBezTo>
                  <a:pt x="1019" y="590"/>
                  <a:pt x="1019" y="590"/>
                  <a:pt x="1019" y="590"/>
                </a:cubicBezTo>
                <a:cubicBezTo>
                  <a:pt x="1015" y="590"/>
                  <a:pt x="1012" y="587"/>
                  <a:pt x="1012" y="583"/>
                </a:cubicBezTo>
                <a:cubicBezTo>
                  <a:pt x="1012" y="579"/>
                  <a:pt x="1015" y="575"/>
                  <a:pt x="1019" y="575"/>
                </a:cubicBezTo>
                <a:cubicBezTo>
                  <a:pt x="1528" y="575"/>
                  <a:pt x="1528" y="575"/>
                  <a:pt x="1528" y="575"/>
                </a:cubicBezTo>
                <a:cubicBezTo>
                  <a:pt x="1540" y="575"/>
                  <a:pt x="1550" y="566"/>
                  <a:pt x="1550" y="554"/>
                </a:cubicBezTo>
                <a:cubicBezTo>
                  <a:pt x="1550" y="542"/>
                  <a:pt x="1540" y="532"/>
                  <a:pt x="1528" y="532"/>
                </a:cubicBezTo>
                <a:cubicBezTo>
                  <a:pt x="1039" y="532"/>
                  <a:pt x="1039" y="532"/>
                  <a:pt x="1039" y="532"/>
                </a:cubicBezTo>
                <a:cubicBezTo>
                  <a:pt x="1035" y="532"/>
                  <a:pt x="1032" y="529"/>
                  <a:pt x="1032" y="525"/>
                </a:cubicBezTo>
                <a:cubicBezTo>
                  <a:pt x="1032" y="521"/>
                  <a:pt x="1035" y="518"/>
                  <a:pt x="1039" y="518"/>
                </a:cubicBezTo>
                <a:cubicBezTo>
                  <a:pt x="1553" y="518"/>
                  <a:pt x="1553" y="518"/>
                  <a:pt x="1553" y="518"/>
                </a:cubicBezTo>
                <a:cubicBezTo>
                  <a:pt x="1564" y="518"/>
                  <a:pt x="1574" y="508"/>
                  <a:pt x="1574" y="496"/>
                </a:cubicBezTo>
                <a:cubicBezTo>
                  <a:pt x="1574" y="484"/>
                  <a:pt x="1564" y="474"/>
                  <a:pt x="1553" y="474"/>
                </a:cubicBezTo>
                <a:cubicBezTo>
                  <a:pt x="1039" y="474"/>
                  <a:pt x="1039" y="474"/>
                  <a:pt x="1039" y="474"/>
                </a:cubicBezTo>
                <a:cubicBezTo>
                  <a:pt x="1035" y="474"/>
                  <a:pt x="1032" y="471"/>
                  <a:pt x="1032" y="467"/>
                </a:cubicBezTo>
                <a:cubicBezTo>
                  <a:pt x="1032" y="463"/>
                  <a:pt x="1035" y="460"/>
                  <a:pt x="1039" y="460"/>
                </a:cubicBezTo>
                <a:cubicBezTo>
                  <a:pt x="1592" y="460"/>
                  <a:pt x="1592" y="460"/>
                  <a:pt x="1592" y="460"/>
                </a:cubicBezTo>
                <a:cubicBezTo>
                  <a:pt x="1603" y="460"/>
                  <a:pt x="1613" y="450"/>
                  <a:pt x="1613" y="438"/>
                </a:cubicBezTo>
                <a:cubicBezTo>
                  <a:pt x="1613" y="426"/>
                  <a:pt x="1603" y="416"/>
                  <a:pt x="1592" y="416"/>
                </a:cubicBezTo>
                <a:cubicBezTo>
                  <a:pt x="855" y="416"/>
                  <a:pt x="855" y="416"/>
                  <a:pt x="855" y="416"/>
                </a:cubicBezTo>
                <a:cubicBezTo>
                  <a:pt x="851" y="416"/>
                  <a:pt x="848" y="413"/>
                  <a:pt x="848" y="409"/>
                </a:cubicBezTo>
                <a:cubicBezTo>
                  <a:pt x="848" y="405"/>
                  <a:pt x="851" y="402"/>
                  <a:pt x="855" y="402"/>
                </a:cubicBezTo>
                <a:cubicBezTo>
                  <a:pt x="1592" y="402"/>
                  <a:pt x="1592" y="402"/>
                  <a:pt x="1592" y="402"/>
                </a:cubicBezTo>
                <a:cubicBezTo>
                  <a:pt x="1603" y="402"/>
                  <a:pt x="1613" y="392"/>
                  <a:pt x="1613" y="380"/>
                </a:cubicBezTo>
                <a:cubicBezTo>
                  <a:pt x="1613" y="368"/>
                  <a:pt x="1603" y="359"/>
                  <a:pt x="1592" y="359"/>
                </a:cubicBezTo>
                <a:cubicBezTo>
                  <a:pt x="902" y="359"/>
                  <a:pt x="902" y="359"/>
                  <a:pt x="902" y="359"/>
                </a:cubicBezTo>
                <a:cubicBezTo>
                  <a:pt x="902" y="358"/>
                  <a:pt x="902" y="358"/>
                  <a:pt x="902" y="358"/>
                </a:cubicBezTo>
                <a:cubicBezTo>
                  <a:pt x="886" y="358"/>
                  <a:pt x="886" y="358"/>
                  <a:pt x="886" y="358"/>
                </a:cubicBezTo>
                <a:cubicBezTo>
                  <a:pt x="883" y="357"/>
                  <a:pt x="881" y="355"/>
                  <a:pt x="881" y="351"/>
                </a:cubicBezTo>
                <a:cubicBezTo>
                  <a:pt x="881" y="347"/>
                  <a:pt x="884" y="344"/>
                  <a:pt x="888" y="344"/>
                </a:cubicBezTo>
                <a:cubicBezTo>
                  <a:pt x="1553" y="344"/>
                  <a:pt x="1553" y="344"/>
                  <a:pt x="1553" y="344"/>
                </a:cubicBezTo>
                <a:cubicBezTo>
                  <a:pt x="1565" y="344"/>
                  <a:pt x="1575" y="334"/>
                  <a:pt x="1575" y="322"/>
                </a:cubicBezTo>
                <a:cubicBezTo>
                  <a:pt x="1575" y="311"/>
                  <a:pt x="1565" y="301"/>
                  <a:pt x="1553" y="301"/>
                </a:cubicBezTo>
                <a:cubicBezTo>
                  <a:pt x="940" y="301"/>
                  <a:pt x="940" y="301"/>
                  <a:pt x="940" y="301"/>
                </a:cubicBezTo>
                <a:cubicBezTo>
                  <a:pt x="936" y="301"/>
                  <a:pt x="933" y="298"/>
                  <a:pt x="933" y="294"/>
                </a:cubicBezTo>
                <a:cubicBezTo>
                  <a:pt x="933" y="290"/>
                  <a:pt x="936" y="286"/>
                  <a:pt x="940" y="286"/>
                </a:cubicBezTo>
                <a:cubicBezTo>
                  <a:pt x="1683" y="286"/>
                  <a:pt x="1683" y="286"/>
                  <a:pt x="1683" y="286"/>
                </a:cubicBezTo>
                <a:cubicBezTo>
                  <a:pt x="1695" y="286"/>
                  <a:pt x="1705" y="277"/>
                  <a:pt x="1705" y="265"/>
                </a:cubicBezTo>
                <a:cubicBezTo>
                  <a:pt x="1705" y="253"/>
                  <a:pt x="1695" y="243"/>
                  <a:pt x="1683" y="243"/>
                </a:cubicBezTo>
                <a:cubicBezTo>
                  <a:pt x="1145" y="243"/>
                  <a:pt x="1145" y="243"/>
                  <a:pt x="1145" y="243"/>
                </a:cubicBezTo>
                <a:cubicBezTo>
                  <a:pt x="1141" y="243"/>
                  <a:pt x="1137" y="240"/>
                  <a:pt x="1137" y="236"/>
                </a:cubicBezTo>
                <a:cubicBezTo>
                  <a:pt x="1137" y="232"/>
                  <a:pt x="1141" y="228"/>
                  <a:pt x="1145" y="228"/>
                </a:cubicBezTo>
                <a:cubicBezTo>
                  <a:pt x="1686" y="228"/>
                  <a:pt x="1686" y="228"/>
                  <a:pt x="1686" y="228"/>
                </a:cubicBezTo>
                <a:cubicBezTo>
                  <a:pt x="1698" y="228"/>
                  <a:pt x="1708" y="219"/>
                  <a:pt x="1708" y="207"/>
                </a:cubicBezTo>
                <a:cubicBezTo>
                  <a:pt x="1708" y="195"/>
                  <a:pt x="1698" y="185"/>
                  <a:pt x="1686" y="185"/>
                </a:cubicBezTo>
                <a:cubicBezTo>
                  <a:pt x="1075" y="185"/>
                  <a:pt x="1075" y="185"/>
                  <a:pt x="1075" y="185"/>
                </a:cubicBezTo>
                <a:cubicBezTo>
                  <a:pt x="1071" y="185"/>
                  <a:pt x="1068" y="182"/>
                  <a:pt x="1068" y="178"/>
                </a:cubicBezTo>
                <a:cubicBezTo>
                  <a:pt x="1068" y="174"/>
                  <a:pt x="1071" y="171"/>
                  <a:pt x="1075" y="171"/>
                </a:cubicBezTo>
                <a:cubicBezTo>
                  <a:pt x="1693" y="171"/>
                  <a:pt x="1693" y="171"/>
                  <a:pt x="1693" y="171"/>
                </a:cubicBezTo>
                <a:cubicBezTo>
                  <a:pt x="1705" y="171"/>
                  <a:pt x="1715" y="161"/>
                  <a:pt x="1715" y="149"/>
                </a:cubicBezTo>
                <a:cubicBezTo>
                  <a:pt x="1715" y="137"/>
                  <a:pt x="1705" y="127"/>
                  <a:pt x="1693" y="127"/>
                </a:cubicBezTo>
                <a:cubicBezTo>
                  <a:pt x="1225" y="127"/>
                  <a:pt x="1225" y="127"/>
                  <a:pt x="1225" y="127"/>
                </a:cubicBezTo>
                <a:cubicBezTo>
                  <a:pt x="1221" y="127"/>
                  <a:pt x="1218" y="124"/>
                  <a:pt x="1218" y="120"/>
                </a:cubicBezTo>
                <a:cubicBezTo>
                  <a:pt x="1218" y="116"/>
                  <a:pt x="1221" y="113"/>
                  <a:pt x="1225" y="113"/>
                </a:cubicBezTo>
                <a:cubicBezTo>
                  <a:pt x="1237" y="113"/>
                  <a:pt x="1237" y="113"/>
                  <a:pt x="1237" y="113"/>
                </a:cubicBezTo>
                <a:cubicBezTo>
                  <a:pt x="1249" y="113"/>
                  <a:pt x="1258" y="103"/>
                  <a:pt x="1258" y="91"/>
                </a:cubicBezTo>
                <a:cubicBezTo>
                  <a:pt x="1258" y="79"/>
                  <a:pt x="1249" y="70"/>
                  <a:pt x="1237" y="70"/>
                </a:cubicBezTo>
                <a:cubicBezTo>
                  <a:pt x="622" y="70"/>
                  <a:pt x="622" y="70"/>
                  <a:pt x="622" y="70"/>
                </a:cubicBezTo>
                <a:cubicBezTo>
                  <a:pt x="610" y="70"/>
                  <a:pt x="600" y="79"/>
                  <a:pt x="600" y="91"/>
                </a:cubicBezTo>
                <a:cubicBezTo>
                  <a:pt x="600" y="103"/>
                  <a:pt x="610" y="113"/>
                  <a:pt x="622" y="113"/>
                </a:cubicBezTo>
                <a:cubicBezTo>
                  <a:pt x="754" y="113"/>
                  <a:pt x="754" y="113"/>
                  <a:pt x="754" y="113"/>
                </a:cubicBezTo>
                <a:cubicBezTo>
                  <a:pt x="758" y="113"/>
                  <a:pt x="762" y="116"/>
                  <a:pt x="762" y="120"/>
                </a:cubicBezTo>
                <a:cubicBezTo>
                  <a:pt x="762" y="124"/>
                  <a:pt x="758" y="127"/>
                  <a:pt x="754" y="127"/>
                </a:cubicBezTo>
                <a:cubicBezTo>
                  <a:pt x="561" y="127"/>
                  <a:pt x="561" y="127"/>
                  <a:pt x="561" y="127"/>
                </a:cubicBezTo>
                <a:cubicBezTo>
                  <a:pt x="549" y="127"/>
                  <a:pt x="540" y="137"/>
                  <a:pt x="540" y="149"/>
                </a:cubicBezTo>
                <a:cubicBezTo>
                  <a:pt x="540" y="161"/>
                  <a:pt x="549" y="171"/>
                  <a:pt x="561" y="171"/>
                </a:cubicBezTo>
                <a:cubicBezTo>
                  <a:pt x="749" y="171"/>
                  <a:pt x="749" y="171"/>
                  <a:pt x="749" y="171"/>
                </a:cubicBezTo>
                <a:cubicBezTo>
                  <a:pt x="753" y="171"/>
                  <a:pt x="756" y="174"/>
                  <a:pt x="756" y="178"/>
                </a:cubicBezTo>
                <a:cubicBezTo>
                  <a:pt x="756" y="182"/>
                  <a:pt x="753" y="185"/>
                  <a:pt x="749" y="185"/>
                </a:cubicBezTo>
                <a:cubicBezTo>
                  <a:pt x="581" y="185"/>
                  <a:pt x="581" y="185"/>
                  <a:pt x="581" y="185"/>
                </a:cubicBezTo>
                <a:cubicBezTo>
                  <a:pt x="569" y="185"/>
                  <a:pt x="559" y="195"/>
                  <a:pt x="559" y="207"/>
                </a:cubicBezTo>
                <a:cubicBezTo>
                  <a:pt x="559" y="219"/>
                  <a:pt x="569" y="228"/>
                  <a:pt x="581" y="228"/>
                </a:cubicBezTo>
                <a:cubicBezTo>
                  <a:pt x="734" y="228"/>
                  <a:pt x="734" y="228"/>
                  <a:pt x="734" y="228"/>
                </a:cubicBezTo>
                <a:cubicBezTo>
                  <a:pt x="738" y="228"/>
                  <a:pt x="741" y="232"/>
                  <a:pt x="741" y="236"/>
                </a:cubicBezTo>
                <a:cubicBezTo>
                  <a:pt x="741" y="240"/>
                  <a:pt x="738" y="243"/>
                  <a:pt x="734" y="243"/>
                </a:cubicBezTo>
                <a:cubicBezTo>
                  <a:pt x="600" y="243"/>
                  <a:pt x="600" y="243"/>
                  <a:pt x="600" y="243"/>
                </a:cubicBezTo>
                <a:cubicBezTo>
                  <a:pt x="588" y="243"/>
                  <a:pt x="579" y="253"/>
                  <a:pt x="579" y="265"/>
                </a:cubicBezTo>
                <a:cubicBezTo>
                  <a:pt x="579" y="277"/>
                  <a:pt x="588" y="286"/>
                  <a:pt x="600" y="286"/>
                </a:cubicBezTo>
                <a:cubicBezTo>
                  <a:pt x="721" y="286"/>
                  <a:pt x="721" y="286"/>
                  <a:pt x="721" y="286"/>
                </a:cubicBezTo>
                <a:cubicBezTo>
                  <a:pt x="725" y="286"/>
                  <a:pt x="728" y="290"/>
                  <a:pt x="728" y="294"/>
                </a:cubicBezTo>
                <a:cubicBezTo>
                  <a:pt x="728" y="298"/>
                  <a:pt x="725" y="301"/>
                  <a:pt x="721" y="301"/>
                </a:cubicBezTo>
                <a:cubicBezTo>
                  <a:pt x="601" y="301"/>
                  <a:pt x="601" y="301"/>
                  <a:pt x="601" y="301"/>
                </a:cubicBezTo>
                <a:cubicBezTo>
                  <a:pt x="590" y="301"/>
                  <a:pt x="580" y="311"/>
                  <a:pt x="580" y="322"/>
                </a:cubicBezTo>
                <a:cubicBezTo>
                  <a:pt x="580" y="334"/>
                  <a:pt x="590" y="344"/>
                  <a:pt x="601" y="344"/>
                </a:cubicBezTo>
                <a:cubicBezTo>
                  <a:pt x="625" y="344"/>
                  <a:pt x="625" y="344"/>
                  <a:pt x="625" y="344"/>
                </a:cubicBezTo>
                <a:cubicBezTo>
                  <a:pt x="629" y="344"/>
                  <a:pt x="632" y="347"/>
                  <a:pt x="632" y="351"/>
                </a:cubicBezTo>
                <a:cubicBezTo>
                  <a:pt x="632" y="355"/>
                  <a:pt x="629" y="359"/>
                  <a:pt x="625" y="359"/>
                </a:cubicBezTo>
                <a:cubicBezTo>
                  <a:pt x="526" y="359"/>
                  <a:pt x="526" y="359"/>
                  <a:pt x="526" y="359"/>
                </a:cubicBezTo>
                <a:cubicBezTo>
                  <a:pt x="525" y="358"/>
                  <a:pt x="523" y="358"/>
                  <a:pt x="522" y="358"/>
                </a:cubicBezTo>
                <a:cubicBezTo>
                  <a:pt x="157" y="358"/>
                  <a:pt x="157" y="358"/>
                  <a:pt x="157" y="358"/>
                </a:cubicBezTo>
                <a:cubicBezTo>
                  <a:pt x="153" y="358"/>
                  <a:pt x="149" y="355"/>
                  <a:pt x="149" y="351"/>
                </a:cubicBezTo>
                <a:cubicBezTo>
                  <a:pt x="149" y="347"/>
                  <a:pt x="153" y="344"/>
                  <a:pt x="157" y="344"/>
                </a:cubicBezTo>
                <a:cubicBezTo>
                  <a:pt x="366" y="344"/>
                  <a:pt x="366" y="344"/>
                  <a:pt x="366" y="344"/>
                </a:cubicBezTo>
                <a:cubicBezTo>
                  <a:pt x="378" y="344"/>
                  <a:pt x="388" y="334"/>
                  <a:pt x="388" y="322"/>
                </a:cubicBezTo>
                <a:cubicBezTo>
                  <a:pt x="388" y="310"/>
                  <a:pt x="378" y="301"/>
                  <a:pt x="366" y="301"/>
                </a:cubicBezTo>
                <a:cubicBezTo>
                  <a:pt x="22" y="301"/>
                  <a:pt x="22" y="301"/>
                  <a:pt x="22" y="301"/>
                </a:cubicBezTo>
                <a:cubicBezTo>
                  <a:pt x="18" y="301"/>
                  <a:pt x="15" y="297"/>
                  <a:pt x="15" y="293"/>
                </a:cubicBezTo>
                <a:cubicBezTo>
                  <a:pt x="15" y="289"/>
                  <a:pt x="18" y="286"/>
                  <a:pt x="22" y="286"/>
                </a:cubicBezTo>
                <a:cubicBezTo>
                  <a:pt x="346" y="286"/>
                  <a:pt x="346" y="286"/>
                  <a:pt x="346" y="286"/>
                </a:cubicBezTo>
                <a:cubicBezTo>
                  <a:pt x="358" y="286"/>
                  <a:pt x="367" y="276"/>
                  <a:pt x="367" y="264"/>
                </a:cubicBezTo>
                <a:cubicBezTo>
                  <a:pt x="367" y="252"/>
                  <a:pt x="358" y="243"/>
                  <a:pt x="346" y="243"/>
                </a:cubicBezTo>
                <a:cubicBezTo>
                  <a:pt x="59" y="243"/>
                  <a:pt x="59" y="243"/>
                  <a:pt x="59" y="243"/>
                </a:cubicBezTo>
                <a:cubicBezTo>
                  <a:pt x="55" y="243"/>
                  <a:pt x="52" y="239"/>
                  <a:pt x="52" y="235"/>
                </a:cubicBezTo>
                <a:cubicBezTo>
                  <a:pt x="52" y="231"/>
                  <a:pt x="55" y="228"/>
                  <a:pt x="59" y="228"/>
                </a:cubicBezTo>
                <a:cubicBezTo>
                  <a:pt x="237" y="228"/>
                  <a:pt x="237" y="228"/>
                  <a:pt x="237" y="228"/>
                </a:cubicBezTo>
                <a:cubicBezTo>
                  <a:pt x="249" y="228"/>
                  <a:pt x="258" y="218"/>
                  <a:pt x="258" y="207"/>
                </a:cubicBezTo>
                <a:cubicBezTo>
                  <a:pt x="258" y="195"/>
                  <a:pt x="249" y="185"/>
                  <a:pt x="237" y="185"/>
                </a:cubicBezTo>
                <a:cubicBezTo>
                  <a:pt x="72" y="185"/>
                  <a:pt x="72" y="185"/>
                  <a:pt x="72" y="185"/>
                </a:cubicBezTo>
                <a:cubicBezTo>
                  <a:pt x="68" y="185"/>
                  <a:pt x="64" y="182"/>
                  <a:pt x="64" y="178"/>
                </a:cubicBezTo>
                <a:cubicBezTo>
                  <a:pt x="64" y="174"/>
                  <a:pt x="68" y="170"/>
                  <a:pt x="72" y="170"/>
                </a:cubicBezTo>
                <a:cubicBezTo>
                  <a:pt x="200" y="170"/>
                  <a:pt x="200" y="170"/>
                  <a:pt x="200" y="170"/>
                </a:cubicBezTo>
                <a:cubicBezTo>
                  <a:pt x="273" y="170"/>
                  <a:pt x="333" y="111"/>
                  <a:pt x="333" y="38"/>
                </a:cubicBezTo>
                <a:cubicBezTo>
                  <a:pt x="344" y="38"/>
                  <a:pt x="344" y="38"/>
                  <a:pt x="344" y="38"/>
                </a:cubicBezTo>
                <a:cubicBezTo>
                  <a:pt x="344" y="0"/>
                  <a:pt x="344" y="0"/>
                  <a:pt x="344" y="0"/>
                </a:cubicBezTo>
                <a:cubicBezTo>
                  <a:pt x="306" y="0"/>
                  <a:pt x="306" y="0"/>
                  <a:pt x="306" y="0"/>
                </a:cubicBezTo>
                <a:cubicBezTo>
                  <a:pt x="306" y="38"/>
                  <a:pt x="306" y="38"/>
                  <a:pt x="306" y="38"/>
                </a:cubicBezTo>
                <a:cubicBezTo>
                  <a:pt x="318" y="38"/>
                  <a:pt x="318" y="38"/>
                  <a:pt x="318" y="38"/>
                </a:cubicBezTo>
                <a:cubicBezTo>
                  <a:pt x="318" y="103"/>
                  <a:pt x="265" y="156"/>
                  <a:pt x="200" y="156"/>
                </a:cubicBezTo>
                <a:cubicBezTo>
                  <a:pt x="72" y="156"/>
                  <a:pt x="72" y="156"/>
                  <a:pt x="72" y="156"/>
                </a:cubicBezTo>
                <a:cubicBezTo>
                  <a:pt x="60" y="156"/>
                  <a:pt x="50" y="166"/>
                  <a:pt x="50" y="178"/>
                </a:cubicBezTo>
                <a:cubicBezTo>
                  <a:pt x="50" y="190"/>
                  <a:pt x="60" y="199"/>
                  <a:pt x="72" y="199"/>
                </a:cubicBezTo>
                <a:cubicBezTo>
                  <a:pt x="237" y="199"/>
                  <a:pt x="237" y="199"/>
                  <a:pt x="237" y="199"/>
                </a:cubicBezTo>
                <a:cubicBezTo>
                  <a:pt x="241" y="199"/>
                  <a:pt x="244" y="202"/>
                  <a:pt x="244" y="207"/>
                </a:cubicBezTo>
                <a:cubicBezTo>
                  <a:pt x="244" y="211"/>
                  <a:pt x="241" y="214"/>
                  <a:pt x="237" y="214"/>
                </a:cubicBezTo>
                <a:cubicBezTo>
                  <a:pt x="59" y="214"/>
                  <a:pt x="59" y="214"/>
                  <a:pt x="59" y="214"/>
                </a:cubicBezTo>
                <a:cubicBezTo>
                  <a:pt x="47" y="214"/>
                  <a:pt x="37" y="224"/>
                  <a:pt x="37" y="235"/>
                </a:cubicBezTo>
                <a:cubicBezTo>
                  <a:pt x="37" y="247"/>
                  <a:pt x="47" y="257"/>
                  <a:pt x="59" y="257"/>
                </a:cubicBezTo>
                <a:cubicBezTo>
                  <a:pt x="346" y="257"/>
                  <a:pt x="346" y="257"/>
                  <a:pt x="346" y="257"/>
                </a:cubicBezTo>
                <a:cubicBezTo>
                  <a:pt x="350" y="257"/>
                  <a:pt x="353" y="260"/>
                  <a:pt x="353" y="264"/>
                </a:cubicBezTo>
                <a:cubicBezTo>
                  <a:pt x="353" y="268"/>
                  <a:pt x="350" y="272"/>
                  <a:pt x="346" y="272"/>
                </a:cubicBezTo>
                <a:cubicBezTo>
                  <a:pt x="22" y="272"/>
                  <a:pt x="22" y="272"/>
                  <a:pt x="22" y="272"/>
                </a:cubicBezTo>
                <a:cubicBezTo>
                  <a:pt x="10" y="272"/>
                  <a:pt x="0" y="281"/>
                  <a:pt x="0" y="293"/>
                </a:cubicBezTo>
                <a:cubicBezTo>
                  <a:pt x="0" y="305"/>
                  <a:pt x="10" y="315"/>
                  <a:pt x="22" y="315"/>
                </a:cubicBezTo>
                <a:cubicBezTo>
                  <a:pt x="366" y="315"/>
                  <a:pt x="366" y="315"/>
                  <a:pt x="366" y="315"/>
                </a:cubicBezTo>
                <a:cubicBezTo>
                  <a:pt x="370" y="315"/>
                  <a:pt x="374" y="318"/>
                  <a:pt x="374" y="322"/>
                </a:cubicBezTo>
                <a:cubicBezTo>
                  <a:pt x="374" y="326"/>
                  <a:pt x="370" y="329"/>
                  <a:pt x="366" y="329"/>
                </a:cubicBezTo>
                <a:cubicBezTo>
                  <a:pt x="157" y="329"/>
                  <a:pt x="157" y="329"/>
                  <a:pt x="157" y="329"/>
                </a:cubicBezTo>
                <a:cubicBezTo>
                  <a:pt x="145" y="329"/>
                  <a:pt x="135" y="339"/>
                  <a:pt x="135" y="351"/>
                </a:cubicBezTo>
                <a:cubicBezTo>
                  <a:pt x="135" y="363"/>
                  <a:pt x="145" y="373"/>
                  <a:pt x="157" y="373"/>
                </a:cubicBezTo>
                <a:cubicBezTo>
                  <a:pt x="497" y="373"/>
                  <a:pt x="497" y="373"/>
                  <a:pt x="497" y="373"/>
                </a:cubicBezTo>
                <a:cubicBezTo>
                  <a:pt x="497" y="373"/>
                  <a:pt x="497" y="373"/>
                  <a:pt x="497" y="373"/>
                </a:cubicBezTo>
                <a:cubicBezTo>
                  <a:pt x="524" y="373"/>
                  <a:pt x="524" y="373"/>
                  <a:pt x="524" y="373"/>
                </a:cubicBezTo>
                <a:cubicBezTo>
                  <a:pt x="527" y="374"/>
                  <a:pt x="530" y="377"/>
                  <a:pt x="530" y="380"/>
                </a:cubicBezTo>
                <a:cubicBezTo>
                  <a:pt x="530" y="384"/>
                  <a:pt x="526" y="387"/>
                  <a:pt x="522" y="387"/>
                </a:cubicBezTo>
                <a:cubicBezTo>
                  <a:pt x="164" y="387"/>
                  <a:pt x="164" y="387"/>
                  <a:pt x="164" y="387"/>
                </a:cubicBezTo>
                <a:cubicBezTo>
                  <a:pt x="152" y="387"/>
                  <a:pt x="142" y="397"/>
                  <a:pt x="142" y="409"/>
                </a:cubicBezTo>
                <a:cubicBezTo>
                  <a:pt x="142" y="421"/>
                  <a:pt x="152" y="430"/>
                  <a:pt x="164" y="430"/>
                </a:cubicBezTo>
                <a:cubicBezTo>
                  <a:pt x="518" y="430"/>
                  <a:pt x="518" y="430"/>
                  <a:pt x="518" y="430"/>
                </a:cubicBezTo>
                <a:cubicBezTo>
                  <a:pt x="522" y="430"/>
                  <a:pt x="525" y="434"/>
                  <a:pt x="525" y="438"/>
                </a:cubicBezTo>
                <a:cubicBezTo>
                  <a:pt x="525" y="442"/>
                  <a:pt x="522" y="445"/>
                  <a:pt x="518" y="445"/>
                </a:cubicBezTo>
                <a:cubicBezTo>
                  <a:pt x="180" y="445"/>
                  <a:pt x="180" y="445"/>
                  <a:pt x="180" y="445"/>
                </a:cubicBezTo>
                <a:cubicBezTo>
                  <a:pt x="168" y="445"/>
                  <a:pt x="158" y="455"/>
                  <a:pt x="158" y="467"/>
                </a:cubicBezTo>
                <a:cubicBezTo>
                  <a:pt x="158" y="479"/>
                  <a:pt x="168" y="488"/>
                  <a:pt x="180" y="488"/>
                </a:cubicBezTo>
                <a:cubicBezTo>
                  <a:pt x="433" y="488"/>
                  <a:pt x="433" y="488"/>
                  <a:pt x="433" y="488"/>
                </a:cubicBezTo>
                <a:cubicBezTo>
                  <a:pt x="437" y="488"/>
                  <a:pt x="440" y="492"/>
                  <a:pt x="440" y="496"/>
                </a:cubicBezTo>
                <a:cubicBezTo>
                  <a:pt x="440" y="500"/>
                  <a:pt x="437" y="503"/>
                  <a:pt x="433" y="503"/>
                </a:cubicBezTo>
                <a:cubicBezTo>
                  <a:pt x="162" y="503"/>
                  <a:pt x="162" y="503"/>
                  <a:pt x="162" y="503"/>
                </a:cubicBezTo>
                <a:cubicBezTo>
                  <a:pt x="150" y="503"/>
                  <a:pt x="140" y="513"/>
                  <a:pt x="140" y="524"/>
                </a:cubicBezTo>
                <a:cubicBezTo>
                  <a:pt x="140" y="536"/>
                  <a:pt x="150" y="546"/>
                  <a:pt x="162" y="546"/>
                </a:cubicBezTo>
                <a:cubicBezTo>
                  <a:pt x="381" y="546"/>
                  <a:pt x="381" y="546"/>
                  <a:pt x="381" y="546"/>
                </a:cubicBezTo>
                <a:cubicBezTo>
                  <a:pt x="385" y="546"/>
                  <a:pt x="388" y="549"/>
                  <a:pt x="388" y="553"/>
                </a:cubicBezTo>
                <a:cubicBezTo>
                  <a:pt x="388" y="557"/>
                  <a:pt x="385" y="561"/>
                  <a:pt x="381" y="561"/>
                </a:cubicBezTo>
                <a:cubicBezTo>
                  <a:pt x="190" y="561"/>
                  <a:pt x="190" y="561"/>
                  <a:pt x="190" y="561"/>
                </a:cubicBezTo>
                <a:cubicBezTo>
                  <a:pt x="178" y="561"/>
                  <a:pt x="168" y="570"/>
                  <a:pt x="168" y="582"/>
                </a:cubicBezTo>
                <a:cubicBezTo>
                  <a:pt x="168" y="594"/>
                  <a:pt x="178" y="604"/>
                  <a:pt x="190" y="604"/>
                </a:cubicBezTo>
                <a:cubicBezTo>
                  <a:pt x="266" y="604"/>
                  <a:pt x="266" y="604"/>
                  <a:pt x="266" y="604"/>
                </a:cubicBezTo>
                <a:cubicBezTo>
                  <a:pt x="270" y="604"/>
                  <a:pt x="273" y="607"/>
                  <a:pt x="273" y="611"/>
                </a:cubicBezTo>
                <a:cubicBezTo>
                  <a:pt x="273" y="615"/>
                  <a:pt x="270" y="619"/>
                  <a:pt x="266" y="619"/>
                </a:cubicBezTo>
                <a:cubicBezTo>
                  <a:pt x="236" y="619"/>
                  <a:pt x="236" y="619"/>
                  <a:pt x="236" y="619"/>
                </a:cubicBezTo>
                <a:cubicBezTo>
                  <a:pt x="224" y="619"/>
                  <a:pt x="215" y="628"/>
                  <a:pt x="215" y="640"/>
                </a:cubicBezTo>
                <a:cubicBezTo>
                  <a:pt x="215" y="652"/>
                  <a:pt x="224" y="662"/>
                  <a:pt x="236" y="662"/>
                </a:cubicBezTo>
                <a:cubicBezTo>
                  <a:pt x="276" y="662"/>
                  <a:pt x="276" y="662"/>
                  <a:pt x="276" y="662"/>
                </a:cubicBezTo>
                <a:cubicBezTo>
                  <a:pt x="280" y="662"/>
                  <a:pt x="283" y="665"/>
                  <a:pt x="283" y="669"/>
                </a:cubicBezTo>
                <a:cubicBezTo>
                  <a:pt x="283" y="673"/>
                  <a:pt x="280" y="676"/>
                  <a:pt x="276" y="676"/>
                </a:cubicBezTo>
                <a:cubicBezTo>
                  <a:pt x="273" y="676"/>
                  <a:pt x="273" y="676"/>
                  <a:pt x="273" y="676"/>
                </a:cubicBezTo>
                <a:cubicBezTo>
                  <a:pt x="261" y="676"/>
                  <a:pt x="252" y="686"/>
                  <a:pt x="252" y="698"/>
                </a:cubicBezTo>
                <a:cubicBezTo>
                  <a:pt x="252" y="710"/>
                  <a:pt x="261" y="720"/>
                  <a:pt x="273" y="720"/>
                </a:cubicBezTo>
                <a:cubicBezTo>
                  <a:pt x="353" y="720"/>
                  <a:pt x="353" y="720"/>
                  <a:pt x="353" y="720"/>
                </a:cubicBezTo>
                <a:cubicBezTo>
                  <a:pt x="357" y="720"/>
                  <a:pt x="360" y="723"/>
                  <a:pt x="360" y="727"/>
                </a:cubicBezTo>
                <a:cubicBezTo>
                  <a:pt x="360" y="731"/>
                  <a:pt x="357" y="734"/>
                  <a:pt x="353" y="734"/>
                </a:cubicBezTo>
                <a:cubicBezTo>
                  <a:pt x="337" y="734"/>
                  <a:pt x="337" y="734"/>
                  <a:pt x="337" y="734"/>
                </a:cubicBezTo>
                <a:cubicBezTo>
                  <a:pt x="325" y="734"/>
                  <a:pt x="316" y="744"/>
                  <a:pt x="316" y="756"/>
                </a:cubicBezTo>
                <a:cubicBezTo>
                  <a:pt x="316" y="768"/>
                  <a:pt x="325" y="777"/>
                  <a:pt x="337" y="777"/>
                </a:cubicBezTo>
                <a:cubicBezTo>
                  <a:pt x="529" y="777"/>
                  <a:pt x="529" y="777"/>
                  <a:pt x="529" y="777"/>
                </a:cubicBezTo>
                <a:cubicBezTo>
                  <a:pt x="533" y="777"/>
                  <a:pt x="537" y="781"/>
                  <a:pt x="537" y="785"/>
                </a:cubicBezTo>
                <a:cubicBezTo>
                  <a:pt x="537" y="789"/>
                  <a:pt x="533" y="792"/>
                  <a:pt x="529" y="792"/>
                </a:cubicBezTo>
                <a:cubicBezTo>
                  <a:pt x="377" y="792"/>
                  <a:pt x="377" y="792"/>
                  <a:pt x="377" y="792"/>
                </a:cubicBezTo>
                <a:cubicBezTo>
                  <a:pt x="365" y="792"/>
                  <a:pt x="356" y="802"/>
                  <a:pt x="356" y="814"/>
                </a:cubicBezTo>
                <a:cubicBezTo>
                  <a:pt x="356" y="825"/>
                  <a:pt x="365" y="835"/>
                  <a:pt x="377" y="835"/>
                </a:cubicBezTo>
                <a:cubicBezTo>
                  <a:pt x="607" y="835"/>
                  <a:pt x="607" y="835"/>
                  <a:pt x="607" y="835"/>
                </a:cubicBezTo>
                <a:cubicBezTo>
                  <a:pt x="611" y="835"/>
                  <a:pt x="615" y="838"/>
                  <a:pt x="615" y="842"/>
                </a:cubicBezTo>
                <a:cubicBezTo>
                  <a:pt x="615" y="846"/>
                  <a:pt x="611" y="850"/>
                  <a:pt x="607" y="850"/>
                </a:cubicBezTo>
                <a:cubicBezTo>
                  <a:pt x="417" y="850"/>
                  <a:pt x="417" y="850"/>
                  <a:pt x="417" y="850"/>
                </a:cubicBezTo>
                <a:cubicBezTo>
                  <a:pt x="405" y="850"/>
                  <a:pt x="396" y="859"/>
                  <a:pt x="396" y="871"/>
                </a:cubicBezTo>
                <a:cubicBezTo>
                  <a:pt x="396" y="883"/>
                  <a:pt x="405" y="893"/>
                  <a:pt x="417" y="893"/>
                </a:cubicBezTo>
                <a:cubicBezTo>
                  <a:pt x="593" y="893"/>
                  <a:pt x="593" y="893"/>
                  <a:pt x="593" y="893"/>
                </a:cubicBezTo>
                <a:cubicBezTo>
                  <a:pt x="597" y="893"/>
                  <a:pt x="600" y="896"/>
                  <a:pt x="600" y="900"/>
                </a:cubicBezTo>
                <a:cubicBezTo>
                  <a:pt x="600" y="904"/>
                  <a:pt x="597" y="908"/>
                  <a:pt x="593" y="908"/>
                </a:cubicBezTo>
                <a:cubicBezTo>
                  <a:pt x="446" y="908"/>
                  <a:pt x="446" y="908"/>
                  <a:pt x="446" y="908"/>
                </a:cubicBezTo>
                <a:cubicBezTo>
                  <a:pt x="434" y="908"/>
                  <a:pt x="425" y="917"/>
                  <a:pt x="425" y="929"/>
                </a:cubicBezTo>
                <a:cubicBezTo>
                  <a:pt x="425" y="941"/>
                  <a:pt x="434" y="951"/>
                  <a:pt x="446" y="951"/>
                </a:cubicBezTo>
                <a:cubicBezTo>
                  <a:pt x="551" y="951"/>
                  <a:pt x="551" y="951"/>
                  <a:pt x="551" y="951"/>
                </a:cubicBezTo>
                <a:cubicBezTo>
                  <a:pt x="555" y="951"/>
                  <a:pt x="558" y="954"/>
                  <a:pt x="558" y="958"/>
                </a:cubicBezTo>
                <a:cubicBezTo>
                  <a:pt x="558" y="962"/>
                  <a:pt x="555" y="965"/>
                  <a:pt x="551" y="965"/>
                </a:cubicBezTo>
                <a:cubicBezTo>
                  <a:pt x="438" y="965"/>
                  <a:pt x="438" y="965"/>
                  <a:pt x="438" y="965"/>
                </a:cubicBezTo>
                <a:cubicBezTo>
                  <a:pt x="426" y="965"/>
                  <a:pt x="417" y="975"/>
                  <a:pt x="417" y="987"/>
                </a:cubicBezTo>
                <a:cubicBezTo>
                  <a:pt x="417" y="999"/>
                  <a:pt x="426" y="1009"/>
                  <a:pt x="438" y="1009"/>
                </a:cubicBezTo>
                <a:cubicBezTo>
                  <a:pt x="495" y="1009"/>
                  <a:pt x="495" y="1009"/>
                  <a:pt x="495" y="1009"/>
                </a:cubicBezTo>
                <a:cubicBezTo>
                  <a:pt x="499" y="1009"/>
                  <a:pt x="502" y="1012"/>
                  <a:pt x="502" y="1016"/>
                </a:cubicBezTo>
                <a:cubicBezTo>
                  <a:pt x="502" y="1020"/>
                  <a:pt x="499" y="1023"/>
                  <a:pt x="495" y="1023"/>
                </a:cubicBezTo>
                <a:cubicBezTo>
                  <a:pt x="443" y="1023"/>
                  <a:pt x="443" y="1023"/>
                  <a:pt x="443" y="1023"/>
                </a:cubicBezTo>
                <a:cubicBezTo>
                  <a:pt x="431" y="1023"/>
                  <a:pt x="422" y="1033"/>
                  <a:pt x="422" y="1045"/>
                </a:cubicBezTo>
                <a:cubicBezTo>
                  <a:pt x="422" y="1057"/>
                  <a:pt x="431" y="1066"/>
                  <a:pt x="443" y="1066"/>
                </a:cubicBezTo>
                <a:cubicBezTo>
                  <a:pt x="472" y="1066"/>
                  <a:pt x="472" y="1066"/>
                  <a:pt x="472" y="1066"/>
                </a:cubicBezTo>
                <a:cubicBezTo>
                  <a:pt x="476" y="1066"/>
                  <a:pt x="479" y="1070"/>
                  <a:pt x="479" y="1074"/>
                </a:cubicBezTo>
                <a:cubicBezTo>
                  <a:pt x="479" y="1078"/>
                  <a:pt x="476" y="1081"/>
                  <a:pt x="472" y="1081"/>
                </a:cubicBezTo>
                <a:cubicBezTo>
                  <a:pt x="443" y="1081"/>
                  <a:pt x="443" y="1081"/>
                  <a:pt x="443" y="1081"/>
                </a:cubicBezTo>
                <a:cubicBezTo>
                  <a:pt x="431" y="1081"/>
                  <a:pt x="422" y="1091"/>
                  <a:pt x="422" y="1103"/>
                </a:cubicBezTo>
                <a:cubicBezTo>
                  <a:pt x="422" y="1115"/>
                  <a:pt x="431" y="1124"/>
                  <a:pt x="443" y="1124"/>
                </a:cubicBezTo>
                <a:cubicBezTo>
                  <a:pt x="462" y="1124"/>
                  <a:pt x="462" y="1124"/>
                  <a:pt x="462" y="1124"/>
                </a:cubicBezTo>
                <a:cubicBezTo>
                  <a:pt x="1017" y="1124"/>
                  <a:pt x="1017" y="1124"/>
                  <a:pt x="1017" y="1124"/>
                </a:cubicBezTo>
                <a:cubicBezTo>
                  <a:pt x="1037" y="1124"/>
                  <a:pt x="1053" y="1108"/>
                  <a:pt x="1053" y="1088"/>
                </a:cubicBezTo>
                <a:cubicBezTo>
                  <a:pt x="1053" y="1068"/>
                  <a:pt x="1037" y="1052"/>
                  <a:pt x="1017" y="1052"/>
                </a:cubicBezTo>
                <a:cubicBezTo>
                  <a:pt x="976" y="1052"/>
                  <a:pt x="976" y="1052"/>
                  <a:pt x="976" y="1052"/>
                </a:cubicBezTo>
                <a:cubicBezTo>
                  <a:pt x="964" y="1052"/>
                  <a:pt x="955" y="1042"/>
                  <a:pt x="955" y="1030"/>
                </a:cubicBezTo>
                <a:cubicBezTo>
                  <a:pt x="955" y="1018"/>
                  <a:pt x="964" y="1009"/>
                  <a:pt x="976" y="1009"/>
                </a:cubicBezTo>
                <a:cubicBezTo>
                  <a:pt x="979" y="1009"/>
                  <a:pt x="979" y="1009"/>
                  <a:pt x="979" y="1009"/>
                </a:cubicBezTo>
                <a:cubicBezTo>
                  <a:pt x="990" y="1009"/>
                  <a:pt x="1000" y="999"/>
                  <a:pt x="1000" y="987"/>
                </a:cubicBezTo>
                <a:cubicBezTo>
                  <a:pt x="1000" y="975"/>
                  <a:pt x="990" y="965"/>
                  <a:pt x="979" y="965"/>
                </a:cubicBezTo>
                <a:cubicBezTo>
                  <a:pt x="941" y="965"/>
                  <a:pt x="941" y="965"/>
                  <a:pt x="941" y="965"/>
                </a:cubicBezTo>
                <a:cubicBezTo>
                  <a:pt x="937" y="965"/>
                  <a:pt x="933" y="962"/>
                  <a:pt x="933" y="958"/>
                </a:cubicBezTo>
                <a:cubicBezTo>
                  <a:pt x="933" y="954"/>
                  <a:pt x="937" y="951"/>
                  <a:pt x="941" y="951"/>
                </a:cubicBezTo>
                <a:cubicBezTo>
                  <a:pt x="1017" y="951"/>
                  <a:pt x="1017" y="951"/>
                  <a:pt x="1017" y="951"/>
                </a:cubicBezTo>
                <a:cubicBezTo>
                  <a:pt x="1029" y="951"/>
                  <a:pt x="1039" y="941"/>
                  <a:pt x="1039" y="929"/>
                </a:cubicBezTo>
                <a:cubicBezTo>
                  <a:pt x="1039" y="917"/>
                  <a:pt x="1029" y="908"/>
                  <a:pt x="1017" y="908"/>
                </a:cubicBezTo>
                <a:cubicBezTo>
                  <a:pt x="919" y="908"/>
                  <a:pt x="919" y="908"/>
                  <a:pt x="919" y="908"/>
                </a:cubicBezTo>
                <a:cubicBezTo>
                  <a:pt x="915" y="908"/>
                  <a:pt x="912" y="904"/>
                  <a:pt x="912" y="900"/>
                </a:cubicBezTo>
                <a:cubicBezTo>
                  <a:pt x="912" y="896"/>
                  <a:pt x="915" y="893"/>
                  <a:pt x="919" y="893"/>
                </a:cubicBezTo>
                <a:cubicBezTo>
                  <a:pt x="1053" y="893"/>
                  <a:pt x="1053" y="893"/>
                  <a:pt x="1053" y="893"/>
                </a:cubicBezTo>
                <a:cubicBezTo>
                  <a:pt x="1065" y="893"/>
                  <a:pt x="1075" y="883"/>
                  <a:pt x="1075" y="871"/>
                </a:cubicBezTo>
                <a:cubicBezTo>
                  <a:pt x="1075" y="859"/>
                  <a:pt x="1065" y="850"/>
                  <a:pt x="1053" y="850"/>
                </a:cubicBezTo>
                <a:cubicBezTo>
                  <a:pt x="914" y="850"/>
                  <a:pt x="914" y="850"/>
                  <a:pt x="914" y="850"/>
                </a:cubicBezTo>
                <a:cubicBezTo>
                  <a:pt x="910" y="850"/>
                  <a:pt x="906" y="846"/>
                  <a:pt x="906" y="842"/>
                </a:cubicBezTo>
                <a:cubicBezTo>
                  <a:pt x="906" y="838"/>
                  <a:pt x="910" y="835"/>
                  <a:pt x="914" y="835"/>
                </a:cubicBezTo>
                <a:cubicBezTo>
                  <a:pt x="1049" y="835"/>
                  <a:pt x="1049" y="835"/>
                  <a:pt x="1049" y="835"/>
                </a:cubicBezTo>
                <a:cubicBezTo>
                  <a:pt x="1061" y="835"/>
                  <a:pt x="1071" y="825"/>
                  <a:pt x="1071" y="814"/>
                </a:cubicBezTo>
                <a:cubicBezTo>
                  <a:pt x="1071" y="802"/>
                  <a:pt x="1061" y="792"/>
                  <a:pt x="1049" y="792"/>
                </a:cubicBezTo>
                <a:cubicBezTo>
                  <a:pt x="905" y="792"/>
                  <a:pt x="905" y="792"/>
                  <a:pt x="905" y="792"/>
                </a:cubicBezTo>
                <a:cubicBezTo>
                  <a:pt x="901" y="792"/>
                  <a:pt x="898" y="789"/>
                  <a:pt x="898" y="785"/>
                </a:cubicBezTo>
                <a:cubicBezTo>
                  <a:pt x="898" y="781"/>
                  <a:pt x="901" y="777"/>
                  <a:pt x="905" y="777"/>
                </a:cubicBezTo>
                <a:cubicBezTo>
                  <a:pt x="1104" y="777"/>
                  <a:pt x="1104" y="777"/>
                  <a:pt x="1104" y="777"/>
                </a:cubicBezTo>
                <a:cubicBezTo>
                  <a:pt x="1116" y="777"/>
                  <a:pt x="1125" y="768"/>
                  <a:pt x="1125" y="756"/>
                </a:cubicBezTo>
                <a:cubicBezTo>
                  <a:pt x="1125" y="744"/>
                  <a:pt x="1116" y="734"/>
                  <a:pt x="1104" y="734"/>
                </a:cubicBezTo>
                <a:cubicBezTo>
                  <a:pt x="791" y="734"/>
                  <a:pt x="791" y="734"/>
                  <a:pt x="791" y="734"/>
                </a:cubicBezTo>
                <a:cubicBezTo>
                  <a:pt x="787" y="734"/>
                  <a:pt x="784" y="731"/>
                  <a:pt x="784" y="727"/>
                </a:cubicBezTo>
                <a:cubicBezTo>
                  <a:pt x="784" y="723"/>
                  <a:pt x="787" y="720"/>
                  <a:pt x="791" y="720"/>
                </a:cubicBezTo>
                <a:cubicBezTo>
                  <a:pt x="1046" y="720"/>
                  <a:pt x="1046" y="720"/>
                  <a:pt x="1046" y="720"/>
                </a:cubicBezTo>
                <a:cubicBezTo>
                  <a:pt x="1058" y="720"/>
                  <a:pt x="1068" y="710"/>
                  <a:pt x="1068" y="698"/>
                </a:cubicBezTo>
                <a:cubicBezTo>
                  <a:pt x="1068" y="686"/>
                  <a:pt x="1058" y="676"/>
                  <a:pt x="1046" y="676"/>
                </a:cubicBezTo>
                <a:cubicBezTo>
                  <a:pt x="763" y="676"/>
                  <a:pt x="763" y="676"/>
                  <a:pt x="763" y="676"/>
                </a:cubicBezTo>
                <a:cubicBezTo>
                  <a:pt x="759" y="676"/>
                  <a:pt x="755" y="673"/>
                  <a:pt x="755" y="669"/>
                </a:cubicBezTo>
                <a:cubicBezTo>
                  <a:pt x="755" y="665"/>
                  <a:pt x="759" y="662"/>
                  <a:pt x="763" y="662"/>
                </a:cubicBezTo>
                <a:cubicBezTo>
                  <a:pt x="1011" y="662"/>
                  <a:pt x="1011" y="662"/>
                  <a:pt x="1011" y="662"/>
                </a:cubicBezTo>
                <a:cubicBezTo>
                  <a:pt x="1022" y="662"/>
                  <a:pt x="1032" y="652"/>
                  <a:pt x="1032" y="640"/>
                </a:cubicBezTo>
                <a:cubicBezTo>
                  <a:pt x="1032" y="628"/>
                  <a:pt x="1022" y="619"/>
                  <a:pt x="1011" y="619"/>
                </a:cubicBezTo>
                <a:cubicBezTo>
                  <a:pt x="805" y="619"/>
                  <a:pt x="805" y="619"/>
                  <a:pt x="805" y="619"/>
                </a:cubicBezTo>
                <a:cubicBezTo>
                  <a:pt x="801" y="619"/>
                  <a:pt x="798" y="615"/>
                  <a:pt x="798" y="611"/>
                </a:cubicBezTo>
                <a:cubicBezTo>
                  <a:pt x="798" y="607"/>
                  <a:pt x="801" y="604"/>
                  <a:pt x="805" y="604"/>
                </a:cubicBezTo>
                <a:cubicBezTo>
                  <a:pt x="860" y="604"/>
                  <a:pt x="860" y="604"/>
                  <a:pt x="860" y="604"/>
                </a:cubicBezTo>
                <a:cubicBezTo>
                  <a:pt x="872" y="604"/>
                  <a:pt x="881" y="594"/>
                  <a:pt x="881" y="582"/>
                </a:cubicBezTo>
                <a:cubicBezTo>
                  <a:pt x="881" y="570"/>
                  <a:pt x="872" y="561"/>
                  <a:pt x="860" y="561"/>
                </a:cubicBezTo>
                <a:cubicBezTo>
                  <a:pt x="805" y="561"/>
                  <a:pt x="805" y="561"/>
                  <a:pt x="805" y="561"/>
                </a:cubicBezTo>
                <a:cubicBezTo>
                  <a:pt x="801" y="561"/>
                  <a:pt x="798" y="557"/>
                  <a:pt x="798" y="553"/>
                </a:cubicBezTo>
                <a:cubicBezTo>
                  <a:pt x="798" y="549"/>
                  <a:pt x="801" y="546"/>
                  <a:pt x="805" y="546"/>
                </a:cubicBezTo>
                <a:cubicBezTo>
                  <a:pt x="972" y="546"/>
                  <a:pt x="972" y="546"/>
                  <a:pt x="972" y="546"/>
                </a:cubicBezTo>
                <a:cubicBezTo>
                  <a:pt x="984" y="546"/>
                  <a:pt x="993" y="536"/>
                  <a:pt x="993" y="524"/>
                </a:cubicBezTo>
                <a:cubicBezTo>
                  <a:pt x="993" y="513"/>
                  <a:pt x="984" y="503"/>
                  <a:pt x="972" y="503"/>
                </a:cubicBezTo>
                <a:cubicBezTo>
                  <a:pt x="846" y="503"/>
                  <a:pt x="846" y="503"/>
                  <a:pt x="846" y="503"/>
                </a:cubicBezTo>
                <a:cubicBezTo>
                  <a:pt x="842" y="503"/>
                  <a:pt x="839" y="500"/>
                  <a:pt x="839" y="496"/>
                </a:cubicBezTo>
                <a:cubicBezTo>
                  <a:pt x="839" y="492"/>
                  <a:pt x="842" y="488"/>
                  <a:pt x="846" y="488"/>
                </a:cubicBezTo>
                <a:cubicBezTo>
                  <a:pt x="969" y="488"/>
                  <a:pt x="969" y="488"/>
                  <a:pt x="969" y="488"/>
                </a:cubicBezTo>
                <a:cubicBezTo>
                  <a:pt x="981" y="488"/>
                  <a:pt x="991" y="479"/>
                  <a:pt x="991" y="467"/>
                </a:cubicBezTo>
                <a:cubicBezTo>
                  <a:pt x="991" y="455"/>
                  <a:pt x="981" y="445"/>
                  <a:pt x="969" y="445"/>
                </a:cubicBezTo>
                <a:cubicBezTo>
                  <a:pt x="768" y="445"/>
                  <a:pt x="768" y="445"/>
                  <a:pt x="768" y="445"/>
                </a:cubicBezTo>
                <a:cubicBezTo>
                  <a:pt x="764" y="445"/>
                  <a:pt x="761" y="442"/>
                  <a:pt x="761" y="438"/>
                </a:cubicBezTo>
                <a:cubicBezTo>
                  <a:pt x="761" y="434"/>
                  <a:pt x="764" y="430"/>
                  <a:pt x="768" y="430"/>
                </a:cubicBezTo>
                <a:cubicBezTo>
                  <a:pt x="804" y="430"/>
                  <a:pt x="804" y="430"/>
                  <a:pt x="804" y="430"/>
                </a:cubicBezTo>
                <a:cubicBezTo>
                  <a:pt x="816" y="430"/>
                  <a:pt x="826" y="421"/>
                  <a:pt x="826" y="409"/>
                </a:cubicBezTo>
                <a:cubicBezTo>
                  <a:pt x="826" y="397"/>
                  <a:pt x="816" y="387"/>
                  <a:pt x="804" y="387"/>
                </a:cubicBezTo>
                <a:cubicBezTo>
                  <a:pt x="766" y="387"/>
                  <a:pt x="766" y="387"/>
                  <a:pt x="766" y="387"/>
                </a:cubicBezTo>
                <a:cubicBezTo>
                  <a:pt x="762" y="387"/>
                  <a:pt x="759" y="384"/>
                  <a:pt x="759" y="380"/>
                </a:cubicBezTo>
                <a:cubicBezTo>
                  <a:pt x="759" y="376"/>
                  <a:pt x="762" y="373"/>
                  <a:pt x="766" y="373"/>
                </a:cubicBezTo>
                <a:cubicBezTo>
                  <a:pt x="885" y="373"/>
                  <a:pt x="885" y="373"/>
                  <a:pt x="885" y="373"/>
                </a:cubicBezTo>
                <a:cubicBezTo>
                  <a:pt x="886" y="373"/>
                  <a:pt x="887" y="373"/>
                  <a:pt x="888" y="373"/>
                </a:cubicBezTo>
                <a:cubicBezTo>
                  <a:pt x="1592" y="373"/>
                  <a:pt x="1592" y="373"/>
                  <a:pt x="1592" y="373"/>
                </a:cubicBezTo>
                <a:cubicBezTo>
                  <a:pt x="1596" y="373"/>
                  <a:pt x="1599" y="376"/>
                  <a:pt x="1599" y="380"/>
                </a:cubicBezTo>
                <a:cubicBezTo>
                  <a:pt x="1599" y="384"/>
                  <a:pt x="1596" y="388"/>
                  <a:pt x="1592" y="388"/>
                </a:cubicBezTo>
                <a:cubicBezTo>
                  <a:pt x="855" y="388"/>
                  <a:pt x="855" y="388"/>
                  <a:pt x="855" y="388"/>
                </a:cubicBezTo>
                <a:cubicBezTo>
                  <a:pt x="843" y="388"/>
                  <a:pt x="834" y="397"/>
                  <a:pt x="834" y="409"/>
                </a:cubicBezTo>
                <a:cubicBezTo>
                  <a:pt x="834" y="421"/>
                  <a:pt x="843" y="431"/>
                  <a:pt x="855" y="431"/>
                </a:cubicBezTo>
                <a:cubicBezTo>
                  <a:pt x="1592" y="431"/>
                  <a:pt x="1592" y="431"/>
                  <a:pt x="1592" y="431"/>
                </a:cubicBezTo>
                <a:cubicBezTo>
                  <a:pt x="1596" y="431"/>
                  <a:pt x="1599" y="434"/>
                  <a:pt x="1599" y="438"/>
                </a:cubicBezTo>
                <a:cubicBezTo>
                  <a:pt x="1599" y="442"/>
                  <a:pt x="1596" y="445"/>
                  <a:pt x="1592" y="445"/>
                </a:cubicBezTo>
                <a:cubicBezTo>
                  <a:pt x="1039" y="445"/>
                  <a:pt x="1039" y="445"/>
                  <a:pt x="1039" y="445"/>
                </a:cubicBezTo>
                <a:cubicBezTo>
                  <a:pt x="1027" y="445"/>
                  <a:pt x="1017" y="455"/>
                  <a:pt x="1017" y="467"/>
                </a:cubicBezTo>
                <a:cubicBezTo>
                  <a:pt x="1017" y="479"/>
                  <a:pt x="1027" y="489"/>
                  <a:pt x="1039" y="489"/>
                </a:cubicBezTo>
                <a:cubicBezTo>
                  <a:pt x="1553" y="489"/>
                  <a:pt x="1553" y="489"/>
                  <a:pt x="1553" y="489"/>
                </a:cubicBezTo>
                <a:cubicBezTo>
                  <a:pt x="1557" y="489"/>
                  <a:pt x="1560" y="492"/>
                  <a:pt x="1560" y="496"/>
                </a:cubicBezTo>
                <a:cubicBezTo>
                  <a:pt x="1560" y="500"/>
                  <a:pt x="1557" y="503"/>
                  <a:pt x="1553" y="503"/>
                </a:cubicBezTo>
                <a:cubicBezTo>
                  <a:pt x="1039" y="503"/>
                  <a:pt x="1039" y="503"/>
                  <a:pt x="1039" y="503"/>
                </a:cubicBezTo>
                <a:cubicBezTo>
                  <a:pt x="1027" y="503"/>
                  <a:pt x="1017" y="513"/>
                  <a:pt x="1017" y="525"/>
                </a:cubicBezTo>
                <a:cubicBezTo>
                  <a:pt x="1017" y="537"/>
                  <a:pt x="1027" y="546"/>
                  <a:pt x="1039" y="546"/>
                </a:cubicBezTo>
                <a:cubicBezTo>
                  <a:pt x="1528" y="546"/>
                  <a:pt x="1528" y="546"/>
                  <a:pt x="1528" y="546"/>
                </a:cubicBezTo>
                <a:cubicBezTo>
                  <a:pt x="1532" y="546"/>
                  <a:pt x="1536" y="550"/>
                  <a:pt x="1536" y="554"/>
                </a:cubicBezTo>
                <a:cubicBezTo>
                  <a:pt x="1536" y="558"/>
                  <a:pt x="1532" y="561"/>
                  <a:pt x="1528" y="561"/>
                </a:cubicBezTo>
                <a:cubicBezTo>
                  <a:pt x="1019" y="561"/>
                  <a:pt x="1019" y="561"/>
                  <a:pt x="1019" y="561"/>
                </a:cubicBezTo>
                <a:cubicBezTo>
                  <a:pt x="1007" y="561"/>
                  <a:pt x="997" y="571"/>
                  <a:pt x="997" y="583"/>
                </a:cubicBezTo>
                <a:cubicBezTo>
                  <a:pt x="997" y="595"/>
                  <a:pt x="1007" y="604"/>
                  <a:pt x="1019" y="604"/>
                </a:cubicBezTo>
                <a:cubicBezTo>
                  <a:pt x="1526" y="604"/>
                  <a:pt x="1526" y="604"/>
                  <a:pt x="1526" y="604"/>
                </a:cubicBezTo>
                <a:cubicBezTo>
                  <a:pt x="1530" y="604"/>
                  <a:pt x="1534" y="607"/>
                  <a:pt x="1534" y="612"/>
                </a:cubicBezTo>
                <a:cubicBezTo>
                  <a:pt x="1534" y="616"/>
                  <a:pt x="1530" y="619"/>
                  <a:pt x="1526" y="619"/>
                </a:cubicBezTo>
                <a:cubicBezTo>
                  <a:pt x="1068" y="619"/>
                  <a:pt x="1068" y="619"/>
                  <a:pt x="1068" y="619"/>
                </a:cubicBezTo>
                <a:cubicBezTo>
                  <a:pt x="1056" y="619"/>
                  <a:pt x="1046" y="629"/>
                  <a:pt x="1046" y="640"/>
                </a:cubicBezTo>
                <a:cubicBezTo>
                  <a:pt x="1046" y="652"/>
                  <a:pt x="1056" y="662"/>
                  <a:pt x="1068" y="662"/>
                </a:cubicBezTo>
                <a:cubicBezTo>
                  <a:pt x="1436" y="662"/>
                  <a:pt x="1436" y="662"/>
                  <a:pt x="1436" y="662"/>
                </a:cubicBezTo>
                <a:cubicBezTo>
                  <a:pt x="1440" y="662"/>
                  <a:pt x="1443" y="665"/>
                  <a:pt x="1443" y="669"/>
                </a:cubicBezTo>
                <a:cubicBezTo>
                  <a:pt x="1443" y="673"/>
                  <a:pt x="1440" y="677"/>
                  <a:pt x="1436" y="677"/>
                </a:cubicBezTo>
                <a:cubicBezTo>
                  <a:pt x="1287" y="677"/>
                  <a:pt x="1287" y="677"/>
                  <a:pt x="1287" y="677"/>
                </a:cubicBezTo>
                <a:cubicBezTo>
                  <a:pt x="1276" y="677"/>
                  <a:pt x="1266" y="686"/>
                  <a:pt x="1266" y="698"/>
                </a:cubicBezTo>
                <a:cubicBezTo>
                  <a:pt x="1266" y="710"/>
                  <a:pt x="1276" y="720"/>
                  <a:pt x="1287" y="720"/>
                </a:cubicBezTo>
                <a:cubicBezTo>
                  <a:pt x="1454" y="720"/>
                  <a:pt x="1454" y="720"/>
                  <a:pt x="1454" y="720"/>
                </a:cubicBezTo>
                <a:cubicBezTo>
                  <a:pt x="1458" y="720"/>
                  <a:pt x="1461" y="723"/>
                  <a:pt x="1461" y="727"/>
                </a:cubicBezTo>
                <a:cubicBezTo>
                  <a:pt x="1461" y="731"/>
                  <a:pt x="1458" y="734"/>
                  <a:pt x="1454" y="734"/>
                </a:cubicBezTo>
                <a:cubicBezTo>
                  <a:pt x="1321" y="734"/>
                  <a:pt x="1321" y="734"/>
                  <a:pt x="1321" y="734"/>
                </a:cubicBezTo>
                <a:cubicBezTo>
                  <a:pt x="1309" y="734"/>
                  <a:pt x="1300" y="744"/>
                  <a:pt x="1300" y="756"/>
                </a:cubicBezTo>
                <a:cubicBezTo>
                  <a:pt x="1300" y="768"/>
                  <a:pt x="1309" y="778"/>
                  <a:pt x="1321" y="778"/>
                </a:cubicBezTo>
                <a:cubicBezTo>
                  <a:pt x="1549" y="778"/>
                  <a:pt x="1549" y="778"/>
                  <a:pt x="1549" y="778"/>
                </a:cubicBezTo>
                <a:cubicBezTo>
                  <a:pt x="1553" y="778"/>
                  <a:pt x="1556" y="781"/>
                  <a:pt x="1556" y="785"/>
                </a:cubicBezTo>
                <a:cubicBezTo>
                  <a:pt x="1556" y="789"/>
                  <a:pt x="1553" y="792"/>
                  <a:pt x="1549" y="792"/>
                </a:cubicBezTo>
                <a:cubicBezTo>
                  <a:pt x="1455" y="792"/>
                  <a:pt x="1455" y="792"/>
                  <a:pt x="1455" y="792"/>
                </a:cubicBezTo>
                <a:cubicBezTo>
                  <a:pt x="1443" y="792"/>
                  <a:pt x="1434" y="802"/>
                  <a:pt x="1434" y="814"/>
                </a:cubicBezTo>
                <a:cubicBezTo>
                  <a:pt x="1434" y="826"/>
                  <a:pt x="1443" y="835"/>
                  <a:pt x="1455" y="835"/>
                </a:cubicBezTo>
                <a:cubicBezTo>
                  <a:pt x="1623" y="835"/>
                  <a:pt x="1623" y="835"/>
                  <a:pt x="1623" y="835"/>
                </a:cubicBezTo>
                <a:cubicBezTo>
                  <a:pt x="1635" y="835"/>
                  <a:pt x="1645" y="826"/>
                  <a:pt x="1645" y="814"/>
                </a:cubicBezTo>
                <a:cubicBezTo>
                  <a:pt x="1645" y="802"/>
                  <a:pt x="1635" y="792"/>
                  <a:pt x="1623" y="792"/>
                </a:cubicBezTo>
                <a:cubicBezTo>
                  <a:pt x="1607" y="792"/>
                  <a:pt x="1607" y="792"/>
                  <a:pt x="1607" y="792"/>
                </a:cubicBezTo>
                <a:cubicBezTo>
                  <a:pt x="1603" y="792"/>
                  <a:pt x="1600" y="789"/>
                  <a:pt x="1600" y="785"/>
                </a:cubicBezTo>
                <a:cubicBezTo>
                  <a:pt x="1600" y="781"/>
                  <a:pt x="1603" y="778"/>
                  <a:pt x="1607" y="778"/>
                </a:cubicBezTo>
                <a:cubicBezTo>
                  <a:pt x="1683" y="778"/>
                  <a:pt x="1683" y="778"/>
                  <a:pt x="1683" y="778"/>
                </a:cubicBezTo>
                <a:cubicBezTo>
                  <a:pt x="1687" y="778"/>
                  <a:pt x="1690" y="781"/>
                  <a:pt x="1690" y="785"/>
                </a:cubicBezTo>
                <a:cubicBezTo>
                  <a:pt x="1690" y="789"/>
                  <a:pt x="1687" y="792"/>
                  <a:pt x="1683" y="792"/>
                </a:cubicBezTo>
                <a:cubicBezTo>
                  <a:pt x="1673" y="792"/>
                  <a:pt x="1673" y="792"/>
                  <a:pt x="1673" y="792"/>
                </a:cubicBezTo>
                <a:cubicBezTo>
                  <a:pt x="1662" y="792"/>
                  <a:pt x="1652" y="802"/>
                  <a:pt x="1652" y="814"/>
                </a:cubicBezTo>
                <a:cubicBezTo>
                  <a:pt x="1652" y="826"/>
                  <a:pt x="1662" y="835"/>
                  <a:pt x="1673" y="835"/>
                </a:cubicBezTo>
                <a:cubicBezTo>
                  <a:pt x="1681" y="835"/>
                  <a:pt x="1681" y="835"/>
                  <a:pt x="1681" y="835"/>
                </a:cubicBezTo>
                <a:cubicBezTo>
                  <a:pt x="1693" y="835"/>
                  <a:pt x="1703" y="845"/>
                  <a:pt x="1703" y="857"/>
                </a:cubicBezTo>
                <a:cubicBezTo>
                  <a:pt x="1703" y="869"/>
                  <a:pt x="1693" y="879"/>
                  <a:pt x="1681" y="879"/>
                </a:cubicBezTo>
                <a:cubicBezTo>
                  <a:pt x="1550" y="879"/>
                  <a:pt x="1550" y="879"/>
                  <a:pt x="1550" y="879"/>
                </a:cubicBezTo>
                <a:cubicBezTo>
                  <a:pt x="1538" y="879"/>
                  <a:pt x="1529" y="889"/>
                  <a:pt x="1529" y="901"/>
                </a:cubicBezTo>
                <a:cubicBezTo>
                  <a:pt x="1529" y="913"/>
                  <a:pt x="1538" y="922"/>
                  <a:pt x="1550" y="922"/>
                </a:cubicBezTo>
                <a:cubicBezTo>
                  <a:pt x="1697" y="922"/>
                  <a:pt x="1697" y="922"/>
                  <a:pt x="1697" y="922"/>
                </a:cubicBezTo>
                <a:cubicBezTo>
                  <a:pt x="1701" y="922"/>
                  <a:pt x="1704" y="925"/>
                  <a:pt x="1704" y="929"/>
                </a:cubicBezTo>
                <a:cubicBezTo>
                  <a:pt x="1704" y="934"/>
                  <a:pt x="1701" y="937"/>
                  <a:pt x="1697" y="937"/>
                </a:cubicBezTo>
                <a:cubicBezTo>
                  <a:pt x="1504" y="937"/>
                  <a:pt x="1504" y="937"/>
                  <a:pt x="1504" y="937"/>
                </a:cubicBezTo>
                <a:cubicBezTo>
                  <a:pt x="1492" y="937"/>
                  <a:pt x="1482" y="946"/>
                  <a:pt x="1482" y="958"/>
                </a:cubicBezTo>
                <a:cubicBezTo>
                  <a:pt x="1482" y="970"/>
                  <a:pt x="1492" y="980"/>
                  <a:pt x="1504" y="980"/>
                </a:cubicBezTo>
                <a:cubicBezTo>
                  <a:pt x="1712" y="980"/>
                  <a:pt x="1712" y="980"/>
                  <a:pt x="1712" y="980"/>
                </a:cubicBezTo>
                <a:cubicBezTo>
                  <a:pt x="1716" y="980"/>
                  <a:pt x="1719" y="983"/>
                  <a:pt x="1719" y="987"/>
                </a:cubicBezTo>
                <a:cubicBezTo>
                  <a:pt x="1719" y="991"/>
                  <a:pt x="1716" y="995"/>
                  <a:pt x="1712" y="995"/>
                </a:cubicBezTo>
                <a:cubicBezTo>
                  <a:pt x="1505" y="995"/>
                  <a:pt x="1505" y="995"/>
                  <a:pt x="1505" y="995"/>
                </a:cubicBezTo>
                <a:cubicBezTo>
                  <a:pt x="1494" y="995"/>
                  <a:pt x="1484" y="1004"/>
                  <a:pt x="1484" y="1016"/>
                </a:cubicBezTo>
                <a:cubicBezTo>
                  <a:pt x="1484" y="1028"/>
                  <a:pt x="1494" y="1038"/>
                  <a:pt x="1505" y="1038"/>
                </a:cubicBezTo>
                <a:cubicBezTo>
                  <a:pt x="1693" y="1038"/>
                  <a:pt x="1693" y="1038"/>
                  <a:pt x="1693" y="1038"/>
                </a:cubicBezTo>
                <a:cubicBezTo>
                  <a:pt x="1697" y="1038"/>
                  <a:pt x="1701" y="1041"/>
                  <a:pt x="1701" y="1045"/>
                </a:cubicBezTo>
                <a:cubicBezTo>
                  <a:pt x="1701" y="1049"/>
                  <a:pt x="1697" y="1052"/>
                  <a:pt x="1693" y="1052"/>
                </a:cubicBezTo>
                <a:cubicBezTo>
                  <a:pt x="1635" y="1052"/>
                  <a:pt x="1635" y="1052"/>
                  <a:pt x="1635" y="1052"/>
                </a:cubicBezTo>
                <a:cubicBezTo>
                  <a:pt x="1623" y="1052"/>
                  <a:pt x="1613" y="1062"/>
                  <a:pt x="1613" y="1074"/>
                </a:cubicBezTo>
                <a:cubicBezTo>
                  <a:pt x="1613" y="1086"/>
                  <a:pt x="1623" y="1096"/>
                  <a:pt x="1635" y="1096"/>
                </a:cubicBezTo>
                <a:cubicBezTo>
                  <a:pt x="1658" y="1096"/>
                  <a:pt x="1658" y="1096"/>
                  <a:pt x="1658" y="1096"/>
                </a:cubicBezTo>
                <a:cubicBezTo>
                  <a:pt x="1662" y="1096"/>
                  <a:pt x="1665" y="1099"/>
                  <a:pt x="1665" y="1103"/>
                </a:cubicBezTo>
                <a:cubicBezTo>
                  <a:pt x="1665" y="1107"/>
                  <a:pt x="1662" y="1110"/>
                  <a:pt x="1658" y="1110"/>
                </a:cubicBezTo>
                <a:cubicBezTo>
                  <a:pt x="1650" y="1110"/>
                  <a:pt x="1650" y="1110"/>
                  <a:pt x="1650" y="1110"/>
                </a:cubicBezTo>
                <a:cubicBezTo>
                  <a:pt x="1630" y="1110"/>
                  <a:pt x="1614" y="1126"/>
                  <a:pt x="1614" y="1146"/>
                </a:cubicBezTo>
                <a:cubicBezTo>
                  <a:pt x="1614" y="1166"/>
                  <a:pt x="1630" y="1182"/>
                  <a:pt x="1650" y="1182"/>
                </a:cubicBezTo>
                <a:cubicBezTo>
                  <a:pt x="1789" y="1182"/>
                  <a:pt x="1789" y="1182"/>
                  <a:pt x="1789" y="1182"/>
                </a:cubicBezTo>
                <a:cubicBezTo>
                  <a:pt x="1801" y="1182"/>
                  <a:pt x="1811" y="1173"/>
                  <a:pt x="1811" y="1161"/>
                </a:cubicBezTo>
                <a:cubicBezTo>
                  <a:pt x="1811" y="1149"/>
                  <a:pt x="1801" y="1139"/>
                  <a:pt x="1789" y="1139"/>
                </a:cubicBezTo>
                <a:cubicBezTo>
                  <a:pt x="1766" y="1139"/>
                  <a:pt x="1766" y="1139"/>
                  <a:pt x="1766" y="1139"/>
                </a:cubicBezTo>
                <a:cubicBezTo>
                  <a:pt x="1762" y="1139"/>
                  <a:pt x="1759" y="1136"/>
                  <a:pt x="1759" y="1132"/>
                </a:cubicBezTo>
                <a:cubicBezTo>
                  <a:pt x="1759" y="1128"/>
                  <a:pt x="1762" y="1125"/>
                  <a:pt x="1766" y="1125"/>
                </a:cubicBezTo>
                <a:cubicBezTo>
                  <a:pt x="1824" y="1125"/>
                  <a:pt x="1824" y="1125"/>
                  <a:pt x="1824" y="1125"/>
                </a:cubicBezTo>
                <a:cubicBezTo>
                  <a:pt x="1836" y="1125"/>
                  <a:pt x="1846" y="1115"/>
                  <a:pt x="1846" y="1103"/>
                </a:cubicBezTo>
                <a:cubicBezTo>
                  <a:pt x="1846" y="1091"/>
                  <a:pt x="1836" y="1081"/>
                  <a:pt x="1824" y="1081"/>
                </a:cubicBezTo>
                <a:cubicBezTo>
                  <a:pt x="1797" y="1081"/>
                  <a:pt x="1797" y="1081"/>
                  <a:pt x="1797" y="1081"/>
                </a:cubicBezTo>
                <a:cubicBezTo>
                  <a:pt x="1793" y="1081"/>
                  <a:pt x="1790" y="1078"/>
                  <a:pt x="1790" y="1074"/>
                </a:cubicBezTo>
                <a:cubicBezTo>
                  <a:pt x="1790" y="1070"/>
                  <a:pt x="1793" y="1067"/>
                  <a:pt x="1797" y="1067"/>
                </a:cubicBezTo>
                <a:cubicBezTo>
                  <a:pt x="1843" y="1067"/>
                  <a:pt x="1843" y="1067"/>
                  <a:pt x="1843" y="1067"/>
                </a:cubicBezTo>
                <a:cubicBezTo>
                  <a:pt x="1855" y="1067"/>
                  <a:pt x="1864" y="1057"/>
                  <a:pt x="1864" y="1045"/>
                </a:cubicBezTo>
                <a:cubicBezTo>
                  <a:pt x="1864" y="1033"/>
                  <a:pt x="1855" y="1024"/>
                  <a:pt x="1843" y="1024"/>
                </a:cubicBezTo>
                <a:cubicBezTo>
                  <a:pt x="1791" y="1023"/>
                  <a:pt x="1791" y="1023"/>
                  <a:pt x="1791" y="1023"/>
                </a:cubicBezTo>
                <a:cubicBezTo>
                  <a:pt x="1787" y="1023"/>
                  <a:pt x="1784" y="1020"/>
                  <a:pt x="1784" y="1016"/>
                </a:cubicBezTo>
                <a:cubicBezTo>
                  <a:pt x="1784" y="1012"/>
                  <a:pt x="1787" y="1009"/>
                  <a:pt x="1791" y="1009"/>
                </a:cubicBezTo>
                <a:cubicBezTo>
                  <a:pt x="1876" y="1009"/>
                  <a:pt x="1876" y="1009"/>
                  <a:pt x="1876" y="1009"/>
                </a:cubicBezTo>
                <a:cubicBezTo>
                  <a:pt x="1945" y="1009"/>
                  <a:pt x="2002" y="955"/>
                  <a:pt x="2008" y="887"/>
                </a:cubicBezTo>
                <a:cubicBezTo>
                  <a:pt x="2015" y="884"/>
                  <a:pt x="2020" y="878"/>
                  <a:pt x="2020" y="870"/>
                </a:cubicBezTo>
                <a:cubicBezTo>
                  <a:pt x="2020" y="860"/>
                  <a:pt x="2011" y="851"/>
                  <a:pt x="2001" y="851"/>
                </a:cubicBezTo>
                <a:close/>
                <a:moveTo>
                  <a:pt x="868" y="358"/>
                </a:moveTo>
                <a:cubicBezTo>
                  <a:pt x="766" y="358"/>
                  <a:pt x="766" y="358"/>
                  <a:pt x="766" y="358"/>
                </a:cubicBezTo>
                <a:cubicBezTo>
                  <a:pt x="754" y="358"/>
                  <a:pt x="744" y="368"/>
                  <a:pt x="744" y="380"/>
                </a:cubicBezTo>
                <a:cubicBezTo>
                  <a:pt x="744" y="392"/>
                  <a:pt x="754" y="402"/>
                  <a:pt x="766" y="402"/>
                </a:cubicBezTo>
                <a:cubicBezTo>
                  <a:pt x="804" y="402"/>
                  <a:pt x="804" y="402"/>
                  <a:pt x="804" y="402"/>
                </a:cubicBezTo>
                <a:cubicBezTo>
                  <a:pt x="809" y="402"/>
                  <a:pt x="812" y="405"/>
                  <a:pt x="812" y="409"/>
                </a:cubicBezTo>
                <a:cubicBezTo>
                  <a:pt x="812" y="413"/>
                  <a:pt x="809" y="416"/>
                  <a:pt x="804" y="416"/>
                </a:cubicBezTo>
                <a:cubicBezTo>
                  <a:pt x="768" y="416"/>
                  <a:pt x="768" y="416"/>
                  <a:pt x="768" y="416"/>
                </a:cubicBezTo>
                <a:cubicBezTo>
                  <a:pt x="756" y="416"/>
                  <a:pt x="747" y="426"/>
                  <a:pt x="747" y="438"/>
                </a:cubicBezTo>
                <a:cubicBezTo>
                  <a:pt x="747" y="450"/>
                  <a:pt x="756" y="459"/>
                  <a:pt x="768" y="459"/>
                </a:cubicBezTo>
                <a:cubicBezTo>
                  <a:pt x="969" y="459"/>
                  <a:pt x="969" y="459"/>
                  <a:pt x="969" y="459"/>
                </a:cubicBezTo>
                <a:cubicBezTo>
                  <a:pt x="973" y="459"/>
                  <a:pt x="977" y="463"/>
                  <a:pt x="977" y="467"/>
                </a:cubicBezTo>
                <a:cubicBezTo>
                  <a:pt x="977" y="471"/>
                  <a:pt x="973" y="474"/>
                  <a:pt x="969" y="474"/>
                </a:cubicBezTo>
                <a:cubicBezTo>
                  <a:pt x="846" y="474"/>
                  <a:pt x="846" y="474"/>
                  <a:pt x="846" y="474"/>
                </a:cubicBezTo>
                <a:cubicBezTo>
                  <a:pt x="834" y="474"/>
                  <a:pt x="824" y="484"/>
                  <a:pt x="824" y="496"/>
                </a:cubicBezTo>
                <a:cubicBezTo>
                  <a:pt x="824" y="507"/>
                  <a:pt x="834" y="517"/>
                  <a:pt x="846" y="517"/>
                </a:cubicBezTo>
                <a:cubicBezTo>
                  <a:pt x="972" y="517"/>
                  <a:pt x="972" y="517"/>
                  <a:pt x="972" y="517"/>
                </a:cubicBezTo>
                <a:cubicBezTo>
                  <a:pt x="976" y="517"/>
                  <a:pt x="979" y="520"/>
                  <a:pt x="979" y="524"/>
                </a:cubicBezTo>
                <a:cubicBezTo>
                  <a:pt x="979" y="529"/>
                  <a:pt x="976" y="532"/>
                  <a:pt x="972" y="532"/>
                </a:cubicBezTo>
                <a:cubicBezTo>
                  <a:pt x="805" y="532"/>
                  <a:pt x="805" y="532"/>
                  <a:pt x="805" y="532"/>
                </a:cubicBezTo>
                <a:cubicBezTo>
                  <a:pt x="793" y="532"/>
                  <a:pt x="783" y="541"/>
                  <a:pt x="783" y="553"/>
                </a:cubicBezTo>
                <a:cubicBezTo>
                  <a:pt x="783" y="565"/>
                  <a:pt x="793" y="575"/>
                  <a:pt x="805" y="575"/>
                </a:cubicBezTo>
                <a:cubicBezTo>
                  <a:pt x="860" y="575"/>
                  <a:pt x="860" y="575"/>
                  <a:pt x="860" y="575"/>
                </a:cubicBezTo>
                <a:cubicBezTo>
                  <a:pt x="864" y="575"/>
                  <a:pt x="867" y="578"/>
                  <a:pt x="867" y="582"/>
                </a:cubicBezTo>
                <a:cubicBezTo>
                  <a:pt x="867" y="586"/>
                  <a:pt x="864" y="590"/>
                  <a:pt x="860" y="590"/>
                </a:cubicBezTo>
                <a:cubicBezTo>
                  <a:pt x="805" y="590"/>
                  <a:pt x="805" y="590"/>
                  <a:pt x="805" y="590"/>
                </a:cubicBezTo>
                <a:cubicBezTo>
                  <a:pt x="793" y="590"/>
                  <a:pt x="783" y="599"/>
                  <a:pt x="783" y="611"/>
                </a:cubicBezTo>
                <a:cubicBezTo>
                  <a:pt x="783" y="623"/>
                  <a:pt x="793" y="633"/>
                  <a:pt x="805" y="633"/>
                </a:cubicBezTo>
                <a:cubicBezTo>
                  <a:pt x="1011" y="633"/>
                  <a:pt x="1011" y="633"/>
                  <a:pt x="1011" y="633"/>
                </a:cubicBezTo>
                <a:cubicBezTo>
                  <a:pt x="1015" y="633"/>
                  <a:pt x="1018" y="636"/>
                  <a:pt x="1018" y="640"/>
                </a:cubicBezTo>
                <a:cubicBezTo>
                  <a:pt x="1018" y="644"/>
                  <a:pt x="1015" y="647"/>
                  <a:pt x="1011" y="647"/>
                </a:cubicBezTo>
                <a:cubicBezTo>
                  <a:pt x="763" y="647"/>
                  <a:pt x="763" y="647"/>
                  <a:pt x="763" y="647"/>
                </a:cubicBezTo>
                <a:cubicBezTo>
                  <a:pt x="751" y="647"/>
                  <a:pt x="741" y="657"/>
                  <a:pt x="741" y="669"/>
                </a:cubicBezTo>
                <a:cubicBezTo>
                  <a:pt x="741" y="681"/>
                  <a:pt x="751" y="691"/>
                  <a:pt x="763" y="691"/>
                </a:cubicBezTo>
                <a:cubicBezTo>
                  <a:pt x="1046" y="691"/>
                  <a:pt x="1046" y="691"/>
                  <a:pt x="1046" y="691"/>
                </a:cubicBezTo>
                <a:cubicBezTo>
                  <a:pt x="1050" y="691"/>
                  <a:pt x="1054" y="694"/>
                  <a:pt x="1054" y="698"/>
                </a:cubicBezTo>
                <a:cubicBezTo>
                  <a:pt x="1054" y="702"/>
                  <a:pt x="1050" y="705"/>
                  <a:pt x="1046" y="705"/>
                </a:cubicBezTo>
                <a:cubicBezTo>
                  <a:pt x="791" y="705"/>
                  <a:pt x="791" y="705"/>
                  <a:pt x="791" y="705"/>
                </a:cubicBezTo>
                <a:cubicBezTo>
                  <a:pt x="779" y="705"/>
                  <a:pt x="770" y="715"/>
                  <a:pt x="770" y="727"/>
                </a:cubicBezTo>
                <a:cubicBezTo>
                  <a:pt x="770" y="739"/>
                  <a:pt x="779" y="748"/>
                  <a:pt x="791" y="748"/>
                </a:cubicBezTo>
                <a:cubicBezTo>
                  <a:pt x="1104" y="748"/>
                  <a:pt x="1104" y="748"/>
                  <a:pt x="1104" y="748"/>
                </a:cubicBezTo>
                <a:cubicBezTo>
                  <a:pt x="1108" y="748"/>
                  <a:pt x="1111" y="752"/>
                  <a:pt x="1111" y="756"/>
                </a:cubicBezTo>
                <a:cubicBezTo>
                  <a:pt x="1111" y="760"/>
                  <a:pt x="1108" y="763"/>
                  <a:pt x="1104" y="763"/>
                </a:cubicBezTo>
                <a:cubicBezTo>
                  <a:pt x="905" y="763"/>
                  <a:pt x="905" y="763"/>
                  <a:pt x="905" y="763"/>
                </a:cubicBezTo>
                <a:cubicBezTo>
                  <a:pt x="893" y="763"/>
                  <a:pt x="883" y="773"/>
                  <a:pt x="883" y="785"/>
                </a:cubicBezTo>
                <a:cubicBezTo>
                  <a:pt x="883" y="797"/>
                  <a:pt x="893" y="806"/>
                  <a:pt x="905" y="806"/>
                </a:cubicBezTo>
                <a:cubicBezTo>
                  <a:pt x="1049" y="806"/>
                  <a:pt x="1049" y="806"/>
                  <a:pt x="1049" y="806"/>
                </a:cubicBezTo>
                <a:cubicBezTo>
                  <a:pt x="1053" y="806"/>
                  <a:pt x="1057" y="810"/>
                  <a:pt x="1057" y="814"/>
                </a:cubicBezTo>
                <a:cubicBezTo>
                  <a:pt x="1057" y="818"/>
                  <a:pt x="1053" y="821"/>
                  <a:pt x="1049" y="821"/>
                </a:cubicBezTo>
                <a:cubicBezTo>
                  <a:pt x="914" y="821"/>
                  <a:pt x="914" y="821"/>
                  <a:pt x="914" y="821"/>
                </a:cubicBezTo>
                <a:cubicBezTo>
                  <a:pt x="902" y="821"/>
                  <a:pt x="892" y="831"/>
                  <a:pt x="892" y="842"/>
                </a:cubicBezTo>
                <a:cubicBezTo>
                  <a:pt x="892" y="854"/>
                  <a:pt x="902" y="864"/>
                  <a:pt x="914" y="864"/>
                </a:cubicBezTo>
                <a:cubicBezTo>
                  <a:pt x="1053" y="864"/>
                  <a:pt x="1053" y="864"/>
                  <a:pt x="1053" y="864"/>
                </a:cubicBezTo>
                <a:cubicBezTo>
                  <a:pt x="1057" y="864"/>
                  <a:pt x="1061" y="867"/>
                  <a:pt x="1061" y="871"/>
                </a:cubicBezTo>
                <a:cubicBezTo>
                  <a:pt x="1061" y="875"/>
                  <a:pt x="1057" y="879"/>
                  <a:pt x="1053" y="879"/>
                </a:cubicBezTo>
                <a:cubicBezTo>
                  <a:pt x="919" y="879"/>
                  <a:pt x="919" y="879"/>
                  <a:pt x="919" y="879"/>
                </a:cubicBezTo>
                <a:cubicBezTo>
                  <a:pt x="907" y="879"/>
                  <a:pt x="898" y="888"/>
                  <a:pt x="898" y="900"/>
                </a:cubicBezTo>
                <a:cubicBezTo>
                  <a:pt x="898" y="912"/>
                  <a:pt x="907" y="922"/>
                  <a:pt x="919" y="922"/>
                </a:cubicBezTo>
                <a:cubicBezTo>
                  <a:pt x="1017" y="922"/>
                  <a:pt x="1017" y="922"/>
                  <a:pt x="1017" y="922"/>
                </a:cubicBezTo>
                <a:cubicBezTo>
                  <a:pt x="1021" y="922"/>
                  <a:pt x="1024" y="925"/>
                  <a:pt x="1024" y="929"/>
                </a:cubicBezTo>
                <a:cubicBezTo>
                  <a:pt x="1024" y="933"/>
                  <a:pt x="1021" y="936"/>
                  <a:pt x="1017" y="936"/>
                </a:cubicBezTo>
                <a:cubicBezTo>
                  <a:pt x="941" y="936"/>
                  <a:pt x="941" y="936"/>
                  <a:pt x="941" y="936"/>
                </a:cubicBezTo>
                <a:cubicBezTo>
                  <a:pt x="929" y="936"/>
                  <a:pt x="919" y="946"/>
                  <a:pt x="919" y="958"/>
                </a:cubicBezTo>
                <a:cubicBezTo>
                  <a:pt x="919" y="970"/>
                  <a:pt x="929" y="980"/>
                  <a:pt x="941" y="980"/>
                </a:cubicBezTo>
                <a:cubicBezTo>
                  <a:pt x="979" y="980"/>
                  <a:pt x="979" y="980"/>
                  <a:pt x="979" y="980"/>
                </a:cubicBezTo>
                <a:cubicBezTo>
                  <a:pt x="983" y="980"/>
                  <a:pt x="986" y="983"/>
                  <a:pt x="986" y="987"/>
                </a:cubicBezTo>
                <a:cubicBezTo>
                  <a:pt x="986" y="991"/>
                  <a:pt x="983" y="994"/>
                  <a:pt x="979" y="994"/>
                </a:cubicBezTo>
                <a:cubicBezTo>
                  <a:pt x="976" y="994"/>
                  <a:pt x="976" y="994"/>
                  <a:pt x="976" y="994"/>
                </a:cubicBezTo>
                <a:cubicBezTo>
                  <a:pt x="956" y="994"/>
                  <a:pt x="940" y="1010"/>
                  <a:pt x="940" y="1030"/>
                </a:cubicBezTo>
                <a:cubicBezTo>
                  <a:pt x="940" y="1050"/>
                  <a:pt x="956" y="1066"/>
                  <a:pt x="976" y="1066"/>
                </a:cubicBezTo>
                <a:cubicBezTo>
                  <a:pt x="1017" y="1066"/>
                  <a:pt x="1017" y="1066"/>
                  <a:pt x="1017" y="1066"/>
                </a:cubicBezTo>
                <a:cubicBezTo>
                  <a:pt x="1029" y="1066"/>
                  <a:pt x="1039" y="1076"/>
                  <a:pt x="1039" y="1088"/>
                </a:cubicBezTo>
                <a:cubicBezTo>
                  <a:pt x="1039" y="1100"/>
                  <a:pt x="1029" y="1110"/>
                  <a:pt x="1017" y="1110"/>
                </a:cubicBezTo>
                <a:cubicBezTo>
                  <a:pt x="443" y="1110"/>
                  <a:pt x="443" y="1110"/>
                  <a:pt x="443" y="1110"/>
                </a:cubicBezTo>
                <a:cubicBezTo>
                  <a:pt x="439" y="1110"/>
                  <a:pt x="436" y="1107"/>
                  <a:pt x="436" y="1103"/>
                </a:cubicBezTo>
                <a:cubicBezTo>
                  <a:pt x="436" y="1099"/>
                  <a:pt x="439" y="1095"/>
                  <a:pt x="443" y="1095"/>
                </a:cubicBezTo>
                <a:cubicBezTo>
                  <a:pt x="472" y="1095"/>
                  <a:pt x="472" y="1095"/>
                  <a:pt x="472" y="1095"/>
                </a:cubicBezTo>
                <a:cubicBezTo>
                  <a:pt x="484" y="1095"/>
                  <a:pt x="493" y="1086"/>
                  <a:pt x="493" y="1074"/>
                </a:cubicBezTo>
                <a:cubicBezTo>
                  <a:pt x="493" y="1062"/>
                  <a:pt x="484" y="1052"/>
                  <a:pt x="472" y="1052"/>
                </a:cubicBezTo>
                <a:cubicBezTo>
                  <a:pt x="443" y="1052"/>
                  <a:pt x="443" y="1052"/>
                  <a:pt x="443" y="1052"/>
                </a:cubicBezTo>
                <a:cubicBezTo>
                  <a:pt x="439" y="1052"/>
                  <a:pt x="436" y="1049"/>
                  <a:pt x="436" y="1045"/>
                </a:cubicBezTo>
                <a:cubicBezTo>
                  <a:pt x="436" y="1041"/>
                  <a:pt x="439" y="1037"/>
                  <a:pt x="443" y="1037"/>
                </a:cubicBezTo>
                <a:cubicBezTo>
                  <a:pt x="495" y="1037"/>
                  <a:pt x="495" y="1037"/>
                  <a:pt x="495" y="1037"/>
                </a:cubicBezTo>
                <a:cubicBezTo>
                  <a:pt x="507" y="1037"/>
                  <a:pt x="517" y="1028"/>
                  <a:pt x="517" y="1016"/>
                </a:cubicBezTo>
                <a:cubicBezTo>
                  <a:pt x="517" y="1004"/>
                  <a:pt x="507" y="994"/>
                  <a:pt x="495" y="994"/>
                </a:cubicBezTo>
                <a:cubicBezTo>
                  <a:pt x="438" y="994"/>
                  <a:pt x="438" y="994"/>
                  <a:pt x="438" y="994"/>
                </a:cubicBezTo>
                <a:cubicBezTo>
                  <a:pt x="434" y="994"/>
                  <a:pt x="431" y="991"/>
                  <a:pt x="431" y="987"/>
                </a:cubicBezTo>
                <a:cubicBezTo>
                  <a:pt x="431" y="983"/>
                  <a:pt x="434" y="980"/>
                  <a:pt x="438" y="980"/>
                </a:cubicBezTo>
                <a:cubicBezTo>
                  <a:pt x="551" y="980"/>
                  <a:pt x="551" y="980"/>
                  <a:pt x="551" y="980"/>
                </a:cubicBezTo>
                <a:cubicBezTo>
                  <a:pt x="563" y="980"/>
                  <a:pt x="572" y="970"/>
                  <a:pt x="572" y="958"/>
                </a:cubicBezTo>
                <a:cubicBezTo>
                  <a:pt x="572" y="946"/>
                  <a:pt x="563" y="936"/>
                  <a:pt x="551" y="936"/>
                </a:cubicBezTo>
                <a:cubicBezTo>
                  <a:pt x="446" y="936"/>
                  <a:pt x="446" y="936"/>
                  <a:pt x="446" y="936"/>
                </a:cubicBezTo>
                <a:cubicBezTo>
                  <a:pt x="442" y="936"/>
                  <a:pt x="439" y="933"/>
                  <a:pt x="439" y="929"/>
                </a:cubicBezTo>
                <a:cubicBezTo>
                  <a:pt x="439" y="925"/>
                  <a:pt x="442" y="922"/>
                  <a:pt x="446" y="922"/>
                </a:cubicBezTo>
                <a:cubicBezTo>
                  <a:pt x="593" y="922"/>
                  <a:pt x="593" y="922"/>
                  <a:pt x="593" y="922"/>
                </a:cubicBezTo>
                <a:cubicBezTo>
                  <a:pt x="605" y="922"/>
                  <a:pt x="614" y="912"/>
                  <a:pt x="614" y="900"/>
                </a:cubicBezTo>
                <a:cubicBezTo>
                  <a:pt x="614" y="888"/>
                  <a:pt x="605" y="879"/>
                  <a:pt x="593" y="879"/>
                </a:cubicBezTo>
                <a:cubicBezTo>
                  <a:pt x="417" y="879"/>
                  <a:pt x="417" y="879"/>
                  <a:pt x="417" y="879"/>
                </a:cubicBezTo>
                <a:cubicBezTo>
                  <a:pt x="413" y="879"/>
                  <a:pt x="410" y="875"/>
                  <a:pt x="410" y="871"/>
                </a:cubicBezTo>
                <a:cubicBezTo>
                  <a:pt x="410" y="867"/>
                  <a:pt x="413" y="864"/>
                  <a:pt x="417" y="864"/>
                </a:cubicBezTo>
                <a:cubicBezTo>
                  <a:pt x="607" y="864"/>
                  <a:pt x="607" y="864"/>
                  <a:pt x="607" y="864"/>
                </a:cubicBezTo>
                <a:cubicBezTo>
                  <a:pt x="619" y="864"/>
                  <a:pt x="629" y="854"/>
                  <a:pt x="629" y="842"/>
                </a:cubicBezTo>
                <a:cubicBezTo>
                  <a:pt x="629" y="831"/>
                  <a:pt x="619" y="821"/>
                  <a:pt x="607" y="821"/>
                </a:cubicBezTo>
                <a:cubicBezTo>
                  <a:pt x="377" y="821"/>
                  <a:pt x="377" y="821"/>
                  <a:pt x="377" y="821"/>
                </a:cubicBezTo>
                <a:cubicBezTo>
                  <a:pt x="373" y="821"/>
                  <a:pt x="370" y="818"/>
                  <a:pt x="370" y="814"/>
                </a:cubicBezTo>
                <a:cubicBezTo>
                  <a:pt x="370" y="810"/>
                  <a:pt x="373" y="806"/>
                  <a:pt x="377" y="806"/>
                </a:cubicBezTo>
                <a:cubicBezTo>
                  <a:pt x="529" y="806"/>
                  <a:pt x="529" y="806"/>
                  <a:pt x="529" y="806"/>
                </a:cubicBezTo>
                <a:cubicBezTo>
                  <a:pt x="541" y="806"/>
                  <a:pt x="551" y="797"/>
                  <a:pt x="551" y="785"/>
                </a:cubicBezTo>
                <a:cubicBezTo>
                  <a:pt x="551" y="773"/>
                  <a:pt x="541" y="763"/>
                  <a:pt x="529" y="763"/>
                </a:cubicBezTo>
                <a:cubicBezTo>
                  <a:pt x="337" y="763"/>
                  <a:pt x="337" y="763"/>
                  <a:pt x="337" y="763"/>
                </a:cubicBezTo>
                <a:cubicBezTo>
                  <a:pt x="333" y="763"/>
                  <a:pt x="330" y="760"/>
                  <a:pt x="330" y="756"/>
                </a:cubicBezTo>
                <a:cubicBezTo>
                  <a:pt x="330" y="752"/>
                  <a:pt x="333" y="748"/>
                  <a:pt x="337" y="748"/>
                </a:cubicBezTo>
                <a:cubicBezTo>
                  <a:pt x="353" y="748"/>
                  <a:pt x="353" y="748"/>
                  <a:pt x="353" y="748"/>
                </a:cubicBezTo>
                <a:cubicBezTo>
                  <a:pt x="365" y="748"/>
                  <a:pt x="375" y="739"/>
                  <a:pt x="375" y="727"/>
                </a:cubicBezTo>
                <a:cubicBezTo>
                  <a:pt x="375" y="715"/>
                  <a:pt x="365" y="705"/>
                  <a:pt x="353" y="705"/>
                </a:cubicBezTo>
                <a:cubicBezTo>
                  <a:pt x="273" y="705"/>
                  <a:pt x="273" y="705"/>
                  <a:pt x="273" y="705"/>
                </a:cubicBezTo>
                <a:cubicBezTo>
                  <a:pt x="269" y="705"/>
                  <a:pt x="266" y="702"/>
                  <a:pt x="266" y="698"/>
                </a:cubicBezTo>
                <a:cubicBezTo>
                  <a:pt x="266" y="694"/>
                  <a:pt x="269" y="691"/>
                  <a:pt x="273" y="691"/>
                </a:cubicBezTo>
                <a:cubicBezTo>
                  <a:pt x="276" y="691"/>
                  <a:pt x="276" y="691"/>
                  <a:pt x="276" y="691"/>
                </a:cubicBezTo>
                <a:cubicBezTo>
                  <a:pt x="288" y="691"/>
                  <a:pt x="297" y="681"/>
                  <a:pt x="297" y="669"/>
                </a:cubicBezTo>
                <a:cubicBezTo>
                  <a:pt x="297" y="657"/>
                  <a:pt x="288" y="647"/>
                  <a:pt x="276" y="647"/>
                </a:cubicBezTo>
                <a:cubicBezTo>
                  <a:pt x="236" y="647"/>
                  <a:pt x="236" y="647"/>
                  <a:pt x="236" y="647"/>
                </a:cubicBezTo>
                <a:cubicBezTo>
                  <a:pt x="232" y="647"/>
                  <a:pt x="229" y="644"/>
                  <a:pt x="229" y="640"/>
                </a:cubicBezTo>
                <a:cubicBezTo>
                  <a:pt x="229" y="636"/>
                  <a:pt x="232" y="633"/>
                  <a:pt x="236" y="633"/>
                </a:cubicBezTo>
                <a:cubicBezTo>
                  <a:pt x="266" y="633"/>
                  <a:pt x="266" y="633"/>
                  <a:pt x="266" y="633"/>
                </a:cubicBezTo>
                <a:cubicBezTo>
                  <a:pt x="278" y="633"/>
                  <a:pt x="288" y="623"/>
                  <a:pt x="288" y="611"/>
                </a:cubicBezTo>
                <a:cubicBezTo>
                  <a:pt x="288" y="599"/>
                  <a:pt x="278" y="590"/>
                  <a:pt x="266" y="590"/>
                </a:cubicBezTo>
                <a:cubicBezTo>
                  <a:pt x="190" y="590"/>
                  <a:pt x="190" y="590"/>
                  <a:pt x="190" y="590"/>
                </a:cubicBezTo>
                <a:cubicBezTo>
                  <a:pt x="186" y="590"/>
                  <a:pt x="182" y="586"/>
                  <a:pt x="182" y="582"/>
                </a:cubicBezTo>
                <a:cubicBezTo>
                  <a:pt x="182" y="578"/>
                  <a:pt x="186" y="575"/>
                  <a:pt x="190" y="575"/>
                </a:cubicBezTo>
                <a:cubicBezTo>
                  <a:pt x="381" y="575"/>
                  <a:pt x="381" y="575"/>
                  <a:pt x="381" y="575"/>
                </a:cubicBezTo>
                <a:cubicBezTo>
                  <a:pt x="393" y="575"/>
                  <a:pt x="402" y="565"/>
                  <a:pt x="402" y="553"/>
                </a:cubicBezTo>
                <a:cubicBezTo>
                  <a:pt x="402" y="541"/>
                  <a:pt x="393" y="532"/>
                  <a:pt x="381" y="532"/>
                </a:cubicBezTo>
                <a:cubicBezTo>
                  <a:pt x="162" y="532"/>
                  <a:pt x="162" y="532"/>
                  <a:pt x="162" y="532"/>
                </a:cubicBezTo>
                <a:cubicBezTo>
                  <a:pt x="158" y="532"/>
                  <a:pt x="154" y="529"/>
                  <a:pt x="154" y="524"/>
                </a:cubicBezTo>
                <a:cubicBezTo>
                  <a:pt x="154" y="520"/>
                  <a:pt x="158" y="517"/>
                  <a:pt x="162" y="517"/>
                </a:cubicBezTo>
                <a:cubicBezTo>
                  <a:pt x="433" y="517"/>
                  <a:pt x="433" y="517"/>
                  <a:pt x="433" y="517"/>
                </a:cubicBezTo>
                <a:cubicBezTo>
                  <a:pt x="445" y="517"/>
                  <a:pt x="454" y="507"/>
                  <a:pt x="454" y="496"/>
                </a:cubicBezTo>
                <a:cubicBezTo>
                  <a:pt x="454" y="484"/>
                  <a:pt x="445" y="474"/>
                  <a:pt x="433" y="474"/>
                </a:cubicBezTo>
                <a:cubicBezTo>
                  <a:pt x="180" y="474"/>
                  <a:pt x="180" y="474"/>
                  <a:pt x="180" y="474"/>
                </a:cubicBezTo>
                <a:cubicBezTo>
                  <a:pt x="176" y="474"/>
                  <a:pt x="173" y="471"/>
                  <a:pt x="173" y="467"/>
                </a:cubicBezTo>
                <a:cubicBezTo>
                  <a:pt x="173" y="463"/>
                  <a:pt x="176" y="459"/>
                  <a:pt x="180" y="459"/>
                </a:cubicBezTo>
                <a:cubicBezTo>
                  <a:pt x="518" y="459"/>
                  <a:pt x="518" y="459"/>
                  <a:pt x="518" y="459"/>
                </a:cubicBezTo>
                <a:cubicBezTo>
                  <a:pt x="530" y="459"/>
                  <a:pt x="540" y="450"/>
                  <a:pt x="540" y="438"/>
                </a:cubicBezTo>
                <a:cubicBezTo>
                  <a:pt x="540" y="426"/>
                  <a:pt x="530" y="416"/>
                  <a:pt x="518" y="416"/>
                </a:cubicBezTo>
                <a:cubicBezTo>
                  <a:pt x="164" y="416"/>
                  <a:pt x="164" y="416"/>
                  <a:pt x="164" y="416"/>
                </a:cubicBezTo>
                <a:cubicBezTo>
                  <a:pt x="160" y="416"/>
                  <a:pt x="156" y="413"/>
                  <a:pt x="156" y="409"/>
                </a:cubicBezTo>
                <a:cubicBezTo>
                  <a:pt x="156" y="405"/>
                  <a:pt x="160" y="402"/>
                  <a:pt x="164" y="402"/>
                </a:cubicBezTo>
                <a:cubicBezTo>
                  <a:pt x="522" y="402"/>
                  <a:pt x="522" y="402"/>
                  <a:pt x="522" y="402"/>
                </a:cubicBezTo>
                <a:cubicBezTo>
                  <a:pt x="534" y="402"/>
                  <a:pt x="544" y="392"/>
                  <a:pt x="544" y="380"/>
                </a:cubicBezTo>
                <a:cubicBezTo>
                  <a:pt x="544" y="378"/>
                  <a:pt x="543" y="375"/>
                  <a:pt x="543" y="373"/>
                </a:cubicBezTo>
                <a:cubicBezTo>
                  <a:pt x="625" y="373"/>
                  <a:pt x="625" y="373"/>
                  <a:pt x="625" y="373"/>
                </a:cubicBezTo>
                <a:cubicBezTo>
                  <a:pt x="636" y="373"/>
                  <a:pt x="646" y="363"/>
                  <a:pt x="646" y="351"/>
                </a:cubicBezTo>
                <a:cubicBezTo>
                  <a:pt x="646" y="339"/>
                  <a:pt x="636" y="330"/>
                  <a:pt x="625" y="330"/>
                </a:cubicBezTo>
                <a:cubicBezTo>
                  <a:pt x="601" y="330"/>
                  <a:pt x="601" y="330"/>
                  <a:pt x="601" y="330"/>
                </a:cubicBezTo>
                <a:cubicBezTo>
                  <a:pt x="597" y="330"/>
                  <a:pt x="594" y="326"/>
                  <a:pt x="594" y="322"/>
                </a:cubicBezTo>
                <a:cubicBezTo>
                  <a:pt x="594" y="318"/>
                  <a:pt x="597" y="315"/>
                  <a:pt x="601" y="315"/>
                </a:cubicBezTo>
                <a:cubicBezTo>
                  <a:pt x="721" y="315"/>
                  <a:pt x="721" y="315"/>
                  <a:pt x="721" y="315"/>
                </a:cubicBezTo>
                <a:cubicBezTo>
                  <a:pt x="733" y="315"/>
                  <a:pt x="743" y="305"/>
                  <a:pt x="743" y="294"/>
                </a:cubicBezTo>
                <a:cubicBezTo>
                  <a:pt x="743" y="282"/>
                  <a:pt x="733" y="272"/>
                  <a:pt x="721" y="272"/>
                </a:cubicBezTo>
                <a:cubicBezTo>
                  <a:pt x="600" y="272"/>
                  <a:pt x="600" y="272"/>
                  <a:pt x="600" y="272"/>
                </a:cubicBezTo>
                <a:cubicBezTo>
                  <a:pt x="596" y="272"/>
                  <a:pt x="593" y="269"/>
                  <a:pt x="593" y="265"/>
                </a:cubicBezTo>
                <a:cubicBezTo>
                  <a:pt x="593" y="261"/>
                  <a:pt x="596" y="257"/>
                  <a:pt x="600" y="257"/>
                </a:cubicBezTo>
                <a:cubicBezTo>
                  <a:pt x="734" y="257"/>
                  <a:pt x="734" y="257"/>
                  <a:pt x="734" y="257"/>
                </a:cubicBezTo>
                <a:cubicBezTo>
                  <a:pt x="746" y="257"/>
                  <a:pt x="756" y="248"/>
                  <a:pt x="756" y="236"/>
                </a:cubicBezTo>
                <a:cubicBezTo>
                  <a:pt x="756" y="224"/>
                  <a:pt x="746" y="214"/>
                  <a:pt x="734" y="214"/>
                </a:cubicBezTo>
                <a:cubicBezTo>
                  <a:pt x="581" y="214"/>
                  <a:pt x="581" y="214"/>
                  <a:pt x="581" y="214"/>
                </a:cubicBezTo>
                <a:cubicBezTo>
                  <a:pt x="577" y="214"/>
                  <a:pt x="573" y="211"/>
                  <a:pt x="573" y="207"/>
                </a:cubicBezTo>
                <a:cubicBezTo>
                  <a:pt x="573" y="203"/>
                  <a:pt x="577" y="200"/>
                  <a:pt x="581" y="200"/>
                </a:cubicBezTo>
                <a:cubicBezTo>
                  <a:pt x="749" y="200"/>
                  <a:pt x="749" y="200"/>
                  <a:pt x="749" y="200"/>
                </a:cubicBezTo>
                <a:cubicBezTo>
                  <a:pt x="760" y="200"/>
                  <a:pt x="770" y="190"/>
                  <a:pt x="770" y="178"/>
                </a:cubicBezTo>
                <a:cubicBezTo>
                  <a:pt x="770" y="166"/>
                  <a:pt x="760" y="156"/>
                  <a:pt x="749" y="156"/>
                </a:cubicBezTo>
                <a:cubicBezTo>
                  <a:pt x="561" y="156"/>
                  <a:pt x="561" y="156"/>
                  <a:pt x="561" y="156"/>
                </a:cubicBezTo>
                <a:cubicBezTo>
                  <a:pt x="557" y="156"/>
                  <a:pt x="554" y="153"/>
                  <a:pt x="554" y="149"/>
                </a:cubicBezTo>
                <a:cubicBezTo>
                  <a:pt x="554" y="145"/>
                  <a:pt x="557" y="142"/>
                  <a:pt x="561" y="142"/>
                </a:cubicBezTo>
                <a:cubicBezTo>
                  <a:pt x="754" y="142"/>
                  <a:pt x="754" y="142"/>
                  <a:pt x="754" y="142"/>
                </a:cubicBezTo>
                <a:cubicBezTo>
                  <a:pt x="766" y="142"/>
                  <a:pt x="776" y="132"/>
                  <a:pt x="776" y="120"/>
                </a:cubicBezTo>
                <a:cubicBezTo>
                  <a:pt x="776" y="108"/>
                  <a:pt x="766" y="99"/>
                  <a:pt x="754" y="99"/>
                </a:cubicBezTo>
                <a:cubicBezTo>
                  <a:pt x="622" y="99"/>
                  <a:pt x="622" y="99"/>
                  <a:pt x="622" y="99"/>
                </a:cubicBezTo>
                <a:cubicBezTo>
                  <a:pt x="618" y="99"/>
                  <a:pt x="614" y="95"/>
                  <a:pt x="614" y="91"/>
                </a:cubicBezTo>
                <a:cubicBezTo>
                  <a:pt x="614" y="87"/>
                  <a:pt x="618" y="84"/>
                  <a:pt x="622" y="84"/>
                </a:cubicBezTo>
                <a:cubicBezTo>
                  <a:pt x="1237" y="84"/>
                  <a:pt x="1237" y="84"/>
                  <a:pt x="1237" y="84"/>
                </a:cubicBezTo>
                <a:cubicBezTo>
                  <a:pt x="1241" y="84"/>
                  <a:pt x="1244" y="87"/>
                  <a:pt x="1244" y="91"/>
                </a:cubicBezTo>
                <a:cubicBezTo>
                  <a:pt x="1244" y="95"/>
                  <a:pt x="1241" y="99"/>
                  <a:pt x="1237" y="99"/>
                </a:cubicBezTo>
                <a:cubicBezTo>
                  <a:pt x="1225" y="99"/>
                  <a:pt x="1225" y="99"/>
                  <a:pt x="1225" y="99"/>
                </a:cubicBezTo>
                <a:cubicBezTo>
                  <a:pt x="1213" y="99"/>
                  <a:pt x="1203" y="108"/>
                  <a:pt x="1203" y="120"/>
                </a:cubicBezTo>
                <a:cubicBezTo>
                  <a:pt x="1203" y="132"/>
                  <a:pt x="1213" y="142"/>
                  <a:pt x="1225" y="142"/>
                </a:cubicBezTo>
                <a:cubicBezTo>
                  <a:pt x="1693" y="142"/>
                  <a:pt x="1693" y="142"/>
                  <a:pt x="1693" y="142"/>
                </a:cubicBezTo>
                <a:cubicBezTo>
                  <a:pt x="1697" y="142"/>
                  <a:pt x="1701" y="145"/>
                  <a:pt x="1701" y="149"/>
                </a:cubicBezTo>
                <a:cubicBezTo>
                  <a:pt x="1701" y="153"/>
                  <a:pt x="1697" y="156"/>
                  <a:pt x="1693" y="156"/>
                </a:cubicBezTo>
                <a:cubicBezTo>
                  <a:pt x="1075" y="156"/>
                  <a:pt x="1075" y="156"/>
                  <a:pt x="1075" y="156"/>
                </a:cubicBezTo>
                <a:cubicBezTo>
                  <a:pt x="1063" y="156"/>
                  <a:pt x="1054" y="166"/>
                  <a:pt x="1054" y="178"/>
                </a:cubicBezTo>
                <a:cubicBezTo>
                  <a:pt x="1054" y="190"/>
                  <a:pt x="1063" y="200"/>
                  <a:pt x="1075" y="200"/>
                </a:cubicBezTo>
                <a:cubicBezTo>
                  <a:pt x="1686" y="200"/>
                  <a:pt x="1686" y="200"/>
                  <a:pt x="1686" y="200"/>
                </a:cubicBezTo>
                <a:cubicBezTo>
                  <a:pt x="1690" y="200"/>
                  <a:pt x="1693" y="203"/>
                  <a:pt x="1693" y="207"/>
                </a:cubicBezTo>
                <a:cubicBezTo>
                  <a:pt x="1693" y="211"/>
                  <a:pt x="1690" y="214"/>
                  <a:pt x="1686" y="214"/>
                </a:cubicBezTo>
                <a:cubicBezTo>
                  <a:pt x="1145" y="214"/>
                  <a:pt x="1145" y="214"/>
                  <a:pt x="1145" y="214"/>
                </a:cubicBezTo>
                <a:cubicBezTo>
                  <a:pt x="1133" y="214"/>
                  <a:pt x="1123" y="224"/>
                  <a:pt x="1123" y="236"/>
                </a:cubicBezTo>
                <a:cubicBezTo>
                  <a:pt x="1123" y="248"/>
                  <a:pt x="1133" y="257"/>
                  <a:pt x="1145" y="257"/>
                </a:cubicBezTo>
                <a:cubicBezTo>
                  <a:pt x="1683" y="257"/>
                  <a:pt x="1683" y="257"/>
                  <a:pt x="1683" y="257"/>
                </a:cubicBezTo>
                <a:cubicBezTo>
                  <a:pt x="1687" y="257"/>
                  <a:pt x="1691" y="261"/>
                  <a:pt x="1691" y="265"/>
                </a:cubicBezTo>
                <a:cubicBezTo>
                  <a:pt x="1691" y="269"/>
                  <a:pt x="1687" y="272"/>
                  <a:pt x="1683" y="272"/>
                </a:cubicBezTo>
                <a:cubicBezTo>
                  <a:pt x="940" y="272"/>
                  <a:pt x="940" y="272"/>
                  <a:pt x="940" y="272"/>
                </a:cubicBezTo>
                <a:cubicBezTo>
                  <a:pt x="929" y="272"/>
                  <a:pt x="919" y="282"/>
                  <a:pt x="919" y="294"/>
                </a:cubicBezTo>
                <a:cubicBezTo>
                  <a:pt x="919" y="305"/>
                  <a:pt x="929" y="315"/>
                  <a:pt x="940" y="315"/>
                </a:cubicBezTo>
                <a:cubicBezTo>
                  <a:pt x="1553" y="315"/>
                  <a:pt x="1553" y="315"/>
                  <a:pt x="1553" y="315"/>
                </a:cubicBezTo>
                <a:cubicBezTo>
                  <a:pt x="1557" y="315"/>
                  <a:pt x="1561" y="318"/>
                  <a:pt x="1561" y="322"/>
                </a:cubicBezTo>
                <a:cubicBezTo>
                  <a:pt x="1561" y="326"/>
                  <a:pt x="1557" y="330"/>
                  <a:pt x="1553" y="330"/>
                </a:cubicBezTo>
                <a:cubicBezTo>
                  <a:pt x="888" y="330"/>
                  <a:pt x="888" y="330"/>
                  <a:pt x="888" y="330"/>
                </a:cubicBezTo>
                <a:cubicBezTo>
                  <a:pt x="876" y="330"/>
                  <a:pt x="867" y="339"/>
                  <a:pt x="867" y="351"/>
                </a:cubicBezTo>
                <a:cubicBezTo>
                  <a:pt x="867" y="354"/>
                  <a:pt x="867" y="356"/>
                  <a:pt x="868" y="35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946756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11287"/>
            <a:ext cx="4206240" cy="2357568"/>
          </a:xfrm>
        </p:spPr>
        <p:txBody>
          <a:bodyPr wrap="square">
            <a:spAutoFit/>
          </a:bodyPr>
          <a:lstStyle>
            <a:lvl1pPr marL="215475" indent="-215475">
              <a:spcBef>
                <a:spcPts val="918"/>
              </a:spcBef>
              <a:buClr>
                <a:schemeClr val="tx1"/>
              </a:buClr>
              <a:buFont typeface="Arial" pitchFamily="34" charset="0"/>
              <a:buChar char="•"/>
              <a:defRPr sz="3200"/>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846113" y="1211287"/>
            <a:ext cx="4206240" cy="2357568"/>
          </a:xfrm>
        </p:spPr>
        <p:txBody>
          <a:bodyPr wrap="square">
            <a:spAutoFit/>
          </a:bodyPr>
          <a:lstStyle>
            <a:lvl1pPr marL="215475" indent="-215475">
              <a:spcBef>
                <a:spcPts val="918"/>
              </a:spcBef>
              <a:buClr>
                <a:schemeClr val="tx1"/>
              </a:buClr>
              <a:buFont typeface="Arial" pitchFamily="34" charset="0"/>
              <a:buChar char="•"/>
              <a:defRPr sz="3200"/>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7315202" cy="2751698"/>
          </a:xfrm>
          <a:noFill/>
        </p:spPr>
        <p:txBody>
          <a:bodyPr tIns="91440" bIns="91440" anchor="t" anchorCtr="0"/>
          <a:lstStyle>
            <a:lvl1pPr>
              <a:defRPr sz="6000" spc="-75"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6"/>
            <a:ext cx="7315200" cy="1829593"/>
          </a:xfrm>
          <a:noFill/>
        </p:spPr>
        <p:txBody>
          <a:bodyPr lIns="182880" tIns="146304" rIns="182880" bIns="146304">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1209973"/>
            <a:ext cx="7315201" cy="2751698"/>
          </a:xfrm>
          <a:noFill/>
        </p:spPr>
        <p:txBody>
          <a:bodyPr tIns="91440" bIns="91440" anchor="t" anchorCtr="0"/>
          <a:lstStyle>
            <a:lvl1pPr>
              <a:defRPr lang="en-US" sz="6000" b="0" kern="1200" cap="none" spc="-75"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89431"/>
            <a:ext cx="8777288" cy="1015663"/>
          </a:xfrm>
          <a:noFill/>
        </p:spPr>
        <p:txBody>
          <a:bodyPr wrap="square" tIns="91440" bIns="91440" anchor="t" anchorCtr="0">
            <a:spAutoFit/>
          </a:bodyPr>
          <a:lstStyle>
            <a:lvl1pPr>
              <a:defRPr sz="6000" spc="-75"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89431"/>
            <a:ext cx="8768201" cy="1015663"/>
          </a:xfrm>
          <a:noFill/>
        </p:spPr>
        <p:txBody>
          <a:bodyPr wrap="square" tIns="91440" bIns="91440" anchor="t" anchorCtr="0">
            <a:spAutoFit/>
          </a:bodyPr>
          <a:lstStyle>
            <a:lvl1pPr>
              <a:defRPr sz="6000" spc="-75"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89431"/>
            <a:ext cx="8777288" cy="1015663"/>
          </a:xfrm>
          <a:noFill/>
        </p:spPr>
        <p:txBody>
          <a:bodyPr wrap="square" tIns="91440" bIns="91440" anchor="t" anchorCtr="0">
            <a:spAutoFit/>
          </a:bodyPr>
          <a:lstStyle>
            <a:lvl1pPr>
              <a:defRPr sz="6000" spc="-75"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3954457"/>
            <a:ext cx="6400800"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8" y="2117165"/>
            <a:ext cx="7315200" cy="1837298"/>
          </a:xfrm>
          <a:noFill/>
        </p:spPr>
        <p:txBody>
          <a:bodyPr lIns="146304" tIns="91440" rIns="146304" bIns="91440" anchor="t" anchorCtr="0"/>
          <a:lstStyle>
            <a:lvl1pPr>
              <a:defRPr sz="4800" spc="-75"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1" y="6240429"/>
            <a:ext cx="1280587" cy="274320"/>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76" tIns="34976" rIns="34976" bIns="34976" numCol="1" spcCol="0" rtlCol="0" fromWordArt="0" anchor="ctr" anchorCtr="0" forceAA="0" compatLnSpc="1">
            <a:prstTxWarp prst="textNoShape">
              <a:avLst/>
            </a:prstTxWarp>
            <a:noAutofit/>
          </a:bodyPr>
          <a:lstStyle/>
          <a:p>
            <a:pPr algn="ctr" defTabSz="699261" fontAlgn="base">
              <a:spcBef>
                <a:spcPct val="0"/>
              </a:spcBef>
              <a:spcAft>
                <a:spcPct val="0"/>
              </a:spcAft>
            </a:pPr>
            <a:endParaRPr lang="en-US" sz="1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60"/>
            <a:ext cx="8777287" cy="2037481"/>
          </a:xfrm>
        </p:spPr>
        <p:txBody>
          <a:bodyPr/>
          <a:lstStyle>
            <a:lvl1pPr marL="0" indent="0">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988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383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1084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8814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88702" y="6321406"/>
            <a:ext cx="8777288" cy="37625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699124" eaLnBrk="0" hangingPunct="0"/>
            <a:r>
              <a:rPr lang="en-US" sz="525" dirty="0">
                <a:gradFill>
                  <a:gsLst>
                    <a:gs pos="0">
                      <a:schemeClr val="tx1"/>
                    </a:gs>
                    <a:gs pos="100000">
                      <a:schemeClr val="tx1"/>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8777288" cy="2443746"/>
          </a:xfrm>
          <a:prstGeom prst="rect">
            <a:avLst/>
          </a:prstGeom>
        </p:spPr>
        <p:txBody>
          <a:bodyPr/>
          <a:lstStyle>
            <a:lvl1pPr marL="217856" indent="-217856">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8568" indent="-210713">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46424" indent="-217856">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17851" indent="-17142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89278" indent="-17142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2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602221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bg>
      <p:bgPr>
        <a:solidFill>
          <a:srgbClr val="0078D7"/>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3954457"/>
            <a:ext cx="5029200"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8" y="2117165"/>
            <a:ext cx="5029200" cy="1837298"/>
          </a:xfrm>
          <a:noFill/>
        </p:spPr>
        <p:txBody>
          <a:bodyPr lIns="146304" tIns="91440" rIns="146304" bIns="91440" anchor="t" anchorCtr="0"/>
          <a:lstStyle>
            <a:lvl1pPr>
              <a:defRPr sz="4800" spc="-75" baseline="0">
                <a:gradFill>
                  <a:gsLst>
                    <a:gs pos="74747">
                      <a:schemeClr val="tx1"/>
                    </a:gs>
                    <a:gs pos="56000">
                      <a:schemeClr val="tx1"/>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1" y="6240429"/>
            <a:ext cx="1280590" cy="274320"/>
          </a:xfrm>
          <a:prstGeom prst="rect">
            <a:avLst/>
          </a:prstGeom>
        </p:spPr>
      </p:pic>
      <p:sp>
        <p:nvSpPr>
          <p:cNvPr id="6" name="Freeform 6"/>
          <p:cNvSpPr>
            <a:spLocks noEditPoints="1"/>
          </p:cNvSpPr>
          <p:nvPr userDrawn="1"/>
        </p:nvSpPr>
        <p:spPr bwMode="auto">
          <a:xfrm>
            <a:off x="4663281" y="2125661"/>
            <a:ext cx="4389072" cy="2567681"/>
          </a:xfrm>
          <a:custGeom>
            <a:avLst/>
            <a:gdLst>
              <a:gd name="T0" fmla="*/ 1776 w 2020"/>
              <a:gd name="T1" fmla="*/ 1074 h 1182"/>
              <a:gd name="T2" fmla="*/ 1629 w 2020"/>
              <a:gd name="T3" fmla="*/ 1146 h 1182"/>
              <a:gd name="T4" fmla="*/ 1498 w 2020"/>
              <a:gd name="T5" fmla="*/ 1016 h 1182"/>
              <a:gd name="T6" fmla="*/ 1543 w 2020"/>
              <a:gd name="T7" fmla="*/ 901 h 1182"/>
              <a:gd name="T8" fmla="*/ 1585 w 2020"/>
              <a:gd name="T9" fmla="*/ 785 h 1182"/>
              <a:gd name="T10" fmla="*/ 1314 w 2020"/>
              <a:gd name="T11" fmla="*/ 756 h 1182"/>
              <a:gd name="T12" fmla="*/ 1061 w 2020"/>
              <a:gd name="T13" fmla="*/ 640 h 1182"/>
              <a:gd name="T14" fmla="*/ 1032 w 2020"/>
              <a:gd name="T15" fmla="*/ 525 h 1182"/>
              <a:gd name="T16" fmla="*/ 848 w 2020"/>
              <a:gd name="T17" fmla="*/ 409 h 1182"/>
              <a:gd name="T18" fmla="*/ 1553 w 2020"/>
              <a:gd name="T19" fmla="*/ 301 h 1182"/>
              <a:gd name="T20" fmla="*/ 1686 w 2020"/>
              <a:gd name="T21" fmla="*/ 185 h 1182"/>
              <a:gd name="T22" fmla="*/ 1237 w 2020"/>
              <a:gd name="T23" fmla="*/ 70 h 1182"/>
              <a:gd name="T24" fmla="*/ 749 w 2020"/>
              <a:gd name="T25" fmla="*/ 185 h 1182"/>
              <a:gd name="T26" fmla="*/ 721 w 2020"/>
              <a:gd name="T27" fmla="*/ 301 h 1182"/>
              <a:gd name="T28" fmla="*/ 366 w 2020"/>
              <a:gd name="T29" fmla="*/ 344 h 1182"/>
              <a:gd name="T30" fmla="*/ 237 w 2020"/>
              <a:gd name="T31" fmla="*/ 228 h 1182"/>
              <a:gd name="T32" fmla="*/ 318 w 2020"/>
              <a:gd name="T33" fmla="*/ 38 h 1182"/>
              <a:gd name="T34" fmla="*/ 353 w 2020"/>
              <a:gd name="T35" fmla="*/ 264 h 1182"/>
              <a:gd name="T36" fmla="*/ 497 w 2020"/>
              <a:gd name="T37" fmla="*/ 373 h 1182"/>
              <a:gd name="T38" fmla="*/ 180 w 2020"/>
              <a:gd name="T39" fmla="*/ 488 h 1182"/>
              <a:gd name="T40" fmla="*/ 190 w 2020"/>
              <a:gd name="T41" fmla="*/ 604 h 1182"/>
              <a:gd name="T42" fmla="*/ 273 w 2020"/>
              <a:gd name="T43" fmla="*/ 720 h 1182"/>
              <a:gd name="T44" fmla="*/ 377 w 2020"/>
              <a:gd name="T45" fmla="*/ 835 h 1182"/>
              <a:gd name="T46" fmla="*/ 446 w 2020"/>
              <a:gd name="T47" fmla="*/ 951 h 1182"/>
              <a:gd name="T48" fmla="*/ 443 w 2020"/>
              <a:gd name="T49" fmla="*/ 1066 h 1182"/>
              <a:gd name="T50" fmla="*/ 955 w 2020"/>
              <a:gd name="T51" fmla="*/ 1030 h 1182"/>
              <a:gd name="T52" fmla="*/ 912 w 2020"/>
              <a:gd name="T53" fmla="*/ 900 h 1182"/>
              <a:gd name="T54" fmla="*/ 898 w 2020"/>
              <a:gd name="T55" fmla="*/ 785 h 1182"/>
              <a:gd name="T56" fmla="*/ 755 w 2020"/>
              <a:gd name="T57" fmla="*/ 669 h 1182"/>
              <a:gd name="T58" fmla="*/ 798 w 2020"/>
              <a:gd name="T59" fmla="*/ 553 h 1182"/>
              <a:gd name="T60" fmla="*/ 761 w 2020"/>
              <a:gd name="T61" fmla="*/ 438 h 1182"/>
              <a:gd name="T62" fmla="*/ 1592 w 2020"/>
              <a:gd name="T63" fmla="*/ 388 h 1182"/>
              <a:gd name="T64" fmla="*/ 1553 w 2020"/>
              <a:gd name="T65" fmla="*/ 503 h 1182"/>
              <a:gd name="T66" fmla="*/ 1526 w 2020"/>
              <a:gd name="T67" fmla="*/ 619 h 1182"/>
              <a:gd name="T68" fmla="*/ 1454 w 2020"/>
              <a:gd name="T69" fmla="*/ 734 h 1182"/>
              <a:gd name="T70" fmla="*/ 1623 w 2020"/>
              <a:gd name="T71" fmla="*/ 792 h 1182"/>
              <a:gd name="T72" fmla="*/ 1681 w 2020"/>
              <a:gd name="T73" fmla="*/ 879 h 1182"/>
              <a:gd name="T74" fmla="*/ 1712 w 2020"/>
              <a:gd name="T75" fmla="*/ 995 h 1182"/>
              <a:gd name="T76" fmla="*/ 1658 w 2020"/>
              <a:gd name="T77" fmla="*/ 1110 h 1182"/>
              <a:gd name="T78" fmla="*/ 1824 w 2020"/>
              <a:gd name="T79" fmla="*/ 1081 h 1182"/>
              <a:gd name="T80" fmla="*/ 2020 w 2020"/>
              <a:gd name="T81" fmla="*/ 870 h 1182"/>
              <a:gd name="T82" fmla="*/ 969 w 2020"/>
              <a:gd name="T83" fmla="*/ 459 h 1182"/>
              <a:gd name="T84" fmla="*/ 860 w 2020"/>
              <a:gd name="T85" fmla="*/ 575 h 1182"/>
              <a:gd name="T86" fmla="*/ 1046 w 2020"/>
              <a:gd name="T87" fmla="*/ 691 h 1182"/>
              <a:gd name="T88" fmla="*/ 1049 w 2020"/>
              <a:gd name="T89" fmla="*/ 806 h 1182"/>
              <a:gd name="T90" fmla="*/ 1017 w 2020"/>
              <a:gd name="T91" fmla="*/ 922 h 1182"/>
              <a:gd name="T92" fmla="*/ 1017 w 2020"/>
              <a:gd name="T93" fmla="*/ 1066 h 1182"/>
              <a:gd name="T94" fmla="*/ 495 w 2020"/>
              <a:gd name="T95" fmla="*/ 1037 h 1182"/>
              <a:gd name="T96" fmla="*/ 593 w 2020"/>
              <a:gd name="T97" fmla="*/ 922 h 1182"/>
              <a:gd name="T98" fmla="*/ 529 w 2020"/>
              <a:gd name="T99" fmla="*/ 806 h 1182"/>
              <a:gd name="T100" fmla="*/ 276 w 2020"/>
              <a:gd name="T101" fmla="*/ 691 h 1182"/>
              <a:gd name="T102" fmla="*/ 381 w 2020"/>
              <a:gd name="T103" fmla="*/ 575 h 1182"/>
              <a:gd name="T104" fmla="*/ 518 w 2020"/>
              <a:gd name="T105" fmla="*/ 459 h 1182"/>
              <a:gd name="T106" fmla="*/ 601 w 2020"/>
              <a:gd name="T107" fmla="*/ 330 h 1182"/>
              <a:gd name="T108" fmla="*/ 581 w 2020"/>
              <a:gd name="T109" fmla="*/ 214 h 1182"/>
              <a:gd name="T110" fmla="*/ 622 w 2020"/>
              <a:gd name="T111" fmla="*/ 99 h 1182"/>
              <a:gd name="T112" fmla="*/ 1075 w 2020"/>
              <a:gd name="T113" fmla="*/ 156 h 1182"/>
              <a:gd name="T114" fmla="*/ 940 w 2020"/>
              <a:gd name="T115" fmla="*/ 272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0" h="1182">
                <a:moveTo>
                  <a:pt x="2001" y="851"/>
                </a:moveTo>
                <a:cubicBezTo>
                  <a:pt x="1990" y="851"/>
                  <a:pt x="1982" y="860"/>
                  <a:pt x="1982" y="870"/>
                </a:cubicBezTo>
                <a:cubicBezTo>
                  <a:pt x="1982" y="878"/>
                  <a:pt x="1987" y="885"/>
                  <a:pt x="1994" y="887"/>
                </a:cubicBezTo>
                <a:cubicBezTo>
                  <a:pt x="1988" y="947"/>
                  <a:pt x="1938" y="995"/>
                  <a:pt x="1876" y="995"/>
                </a:cubicBezTo>
                <a:cubicBezTo>
                  <a:pt x="1791" y="995"/>
                  <a:pt x="1791" y="995"/>
                  <a:pt x="1791" y="995"/>
                </a:cubicBezTo>
                <a:cubicBezTo>
                  <a:pt x="1779" y="995"/>
                  <a:pt x="1770" y="1004"/>
                  <a:pt x="1770" y="1016"/>
                </a:cubicBezTo>
                <a:cubicBezTo>
                  <a:pt x="1770" y="1028"/>
                  <a:pt x="1779" y="1038"/>
                  <a:pt x="1791" y="1038"/>
                </a:cubicBezTo>
                <a:cubicBezTo>
                  <a:pt x="1843" y="1038"/>
                  <a:pt x="1843" y="1038"/>
                  <a:pt x="1843" y="1038"/>
                </a:cubicBezTo>
                <a:cubicBezTo>
                  <a:pt x="1847" y="1038"/>
                  <a:pt x="1850" y="1041"/>
                  <a:pt x="1850" y="1045"/>
                </a:cubicBezTo>
                <a:cubicBezTo>
                  <a:pt x="1850" y="1049"/>
                  <a:pt x="1847" y="1052"/>
                  <a:pt x="1843" y="1052"/>
                </a:cubicBezTo>
                <a:cubicBezTo>
                  <a:pt x="1797" y="1052"/>
                  <a:pt x="1797" y="1052"/>
                  <a:pt x="1797" y="1052"/>
                </a:cubicBezTo>
                <a:cubicBezTo>
                  <a:pt x="1785" y="1052"/>
                  <a:pt x="1776" y="1062"/>
                  <a:pt x="1776" y="1074"/>
                </a:cubicBezTo>
                <a:cubicBezTo>
                  <a:pt x="1776" y="1086"/>
                  <a:pt x="1785" y="1096"/>
                  <a:pt x="1797" y="1096"/>
                </a:cubicBezTo>
                <a:cubicBezTo>
                  <a:pt x="1824" y="1096"/>
                  <a:pt x="1824" y="1096"/>
                  <a:pt x="1824" y="1096"/>
                </a:cubicBezTo>
                <a:cubicBezTo>
                  <a:pt x="1828" y="1096"/>
                  <a:pt x="1832" y="1099"/>
                  <a:pt x="1832" y="1103"/>
                </a:cubicBezTo>
                <a:cubicBezTo>
                  <a:pt x="1832" y="1107"/>
                  <a:pt x="1828" y="1110"/>
                  <a:pt x="1824" y="1110"/>
                </a:cubicBezTo>
                <a:cubicBezTo>
                  <a:pt x="1766" y="1110"/>
                  <a:pt x="1766" y="1110"/>
                  <a:pt x="1766" y="1110"/>
                </a:cubicBezTo>
                <a:cubicBezTo>
                  <a:pt x="1754" y="1110"/>
                  <a:pt x="1744" y="1120"/>
                  <a:pt x="1744" y="1132"/>
                </a:cubicBezTo>
                <a:cubicBezTo>
                  <a:pt x="1744" y="1144"/>
                  <a:pt x="1754" y="1153"/>
                  <a:pt x="1766" y="1153"/>
                </a:cubicBezTo>
                <a:cubicBezTo>
                  <a:pt x="1789" y="1153"/>
                  <a:pt x="1789" y="1153"/>
                  <a:pt x="1789" y="1153"/>
                </a:cubicBezTo>
                <a:cubicBezTo>
                  <a:pt x="1793" y="1153"/>
                  <a:pt x="1797" y="1157"/>
                  <a:pt x="1797" y="1161"/>
                </a:cubicBezTo>
                <a:cubicBezTo>
                  <a:pt x="1797" y="1165"/>
                  <a:pt x="1793" y="1168"/>
                  <a:pt x="1789" y="1168"/>
                </a:cubicBezTo>
                <a:cubicBezTo>
                  <a:pt x="1650" y="1168"/>
                  <a:pt x="1650" y="1168"/>
                  <a:pt x="1650" y="1168"/>
                </a:cubicBezTo>
                <a:cubicBezTo>
                  <a:pt x="1638" y="1168"/>
                  <a:pt x="1629" y="1158"/>
                  <a:pt x="1629" y="1146"/>
                </a:cubicBezTo>
                <a:cubicBezTo>
                  <a:pt x="1629" y="1134"/>
                  <a:pt x="1638" y="1125"/>
                  <a:pt x="1650" y="1125"/>
                </a:cubicBezTo>
                <a:cubicBezTo>
                  <a:pt x="1658" y="1125"/>
                  <a:pt x="1658" y="1125"/>
                  <a:pt x="1658" y="1125"/>
                </a:cubicBezTo>
                <a:cubicBezTo>
                  <a:pt x="1670" y="1125"/>
                  <a:pt x="1680" y="1115"/>
                  <a:pt x="1680" y="1103"/>
                </a:cubicBezTo>
                <a:cubicBezTo>
                  <a:pt x="1680" y="1091"/>
                  <a:pt x="1670" y="1081"/>
                  <a:pt x="1658" y="1081"/>
                </a:cubicBezTo>
                <a:cubicBezTo>
                  <a:pt x="1635" y="1081"/>
                  <a:pt x="1635" y="1081"/>
                  <a:pt x="1635" y="1081"/>
                </a:cubicBezTo>
                <a:cubicBezTo>
                  <a:pt x="1631" y="1081"/>
                  <a:pt x="1628" y="1078"/>
                  <a:pt x="1628" y="1074"/>
                </a:cubicBezTo>
                <a:cubicBezTo>
                  <a:pt x="1628" y="1070"/>
                  <a:pt x="1631" y="1067"/>
                  <a:pt x="1635" y="1067"/>
                </a:cubicBezTo>
                <a:cubicBezTo>
                  <a:pt x="1693" y="1067"/>
                  <a:pt x="1693" y="1067"/>
                  <a:pt x="1693" y="1067"/>
                </a:cubicBezTo>
                <a:cubicBezTo>
                  <a:pt x="1705" y="1067"/>
                  <a:pt x="1715" y="1057"/>
                  <a:pt x="1715" y="1045"/>
                </a:cubicBezTo>
                <a:cubicBezTo>
                  <a:pt x="1715" y="1033"/>
                  <a:pt x="1705" y="1024"/>
                  <a:pt x="1693" y="1024"/>
                </a:cubicBezTo>
                <a:cubicBezTo>
                  <a:pt x="1505" y="1024"/>
                  <a:pt x="1505" y="1024"/>
                  <a:pt x="1505" y="1024"/>
                </a:cubicBezTo>
                <a:cubicBezTo>
                  <a:pt x="1501" y="1024"/>
                  <a:pt x="1498" y="1020"/>
                  <a:pt x="1498" y="1016"/>
                </a:cubicBezTo>
                <a:cubicBezTo>
                  <a:pt x="1498" y="1012"/>
                  <a:pt x="1501" y="1009"/>
                  <a:pt x="1505" y="1009"/>
                </a:cubicBezTo>
                <a:cubicBezTo>
                  <a:pt x="1712" y="1009"/>
                  <a:pt x="1712" y="1009"/>
                  <a:pt x="1712" y="1009"/>
                </a:cubicBezTo>
                <a:cubicBezTo>
                  <a:pt x="1724" y="1009"/>
                  <a:pt x="1733" y="999"/>
                  <a:pt x="1733" y="987"/>
                </a:cubicBezTo>
                <a:cubicBezTo>
                  <a:pt x="1733" y="975"/>
                  <a:pt x="1724" y="966"/>
                  <a:pt x="1712" y="966"/>
                </a:cubicBezTo>
                <a:cubicBezTo>
                  <a:pt x="1504" y="966"/>
                  <a:pt x="1504" y="966"/>
                  <a:pt x="1504" y="966"/>
                </a:cubicBezTo>
                <a:cubicBezTo>
                  <a:pt x="1500" y="966"/>
                  <a:pt x="1496" y="962"/>
                  <a:pt x="1496" y="958"/>
                </a:cubicBezTo>
                <a:cubicBezTo>
                  <a:pt x="1496" y="954"/>
                  <a:pt x="1500" y="951"/>
                  <a:pt x="1504" y="951"/>
                </a:cubicBezTo>
                <a:cubicBezTo>
                  <a:pt x="1697" y="951"/>
                  <a:pt x="1697" y="951"/>
                  <a:pt x="1697" y="951"/>
                </a:cubicBezTo>
                <a:cubicBezTo>
                  <a:pt x="1709" y="951"/>
                  <a:pt x="1718" y="941"/>
                  <a:pt x="1718" y="929"/>
                </a:cubicBezTo>
                <a:cubicBezTo>
                  <a:pt x="1718" y="918"/>
                  <a:pt x="1709" y="908"/>
                  <a:pt x="1697" y="908"/>
                </a:cubicBezTo>
                <a:cubicBezTo>
                  <a:pt x="1550" y="908"/>
                  <a:pt x="1550" y="908"/>
                  <a:pt x="1550" y="908"/>
                </a:cubicBezTo>
                <a:cubicBezTo>
                  <a:pt x="1546" y="908"/>
                  <a:pt x="1543" y="905"/>
                  <a:pt x="1543" y="901"/>
                </a:cubicBezTo>
                <a:cubicBezTo>
                  <a:pt x="1543" y="897"/>
                  <a:pt x="1546" y="893"/>
                  <a:pt x="1550" y="893"/>
                </a:cubicBezTo>
                <a:cubicBezTo>
                  <a:pt x="1681" y="893"/>
                  <a:pt x="1681" y="893"/>
                  <a:pt x="1681" y="893"/>
                </a:cubicBezTo>
                <a:cubicBezTo>
                  <a:pt x="1701" y="893"/>
                  <a:pt x="1718" y="877"/>
                  <a:pt x="1718" y="857"/>
                </a:cubicBezTo>
                <a:cubicBezTo>
                  <a:pt x="1718" y="837"/>
                  <a:pt x="1701" y="821"/>
                  <a:pt x="1681" y="821"/>
                </a:cubicBezTo>
                <a:cubicBezTo>
                  <a:pt x="1673" y="821"/>
                  <a:pt x="1673" y="821"/>
                  <a:pt x="1673" y="821"/>
                </a:cubicBezTo>
                <a:cubicBezTo>
                  <a:pt x="1669" y="821"/>
                  <a:pt x="1666" y="818"/>
                  <a:pt x="1666" y="814"/>
                </a:cubicBezTo>
                <a:cubicBezTo>
                  <a:pt x="1666" y="810"/>
                  <a:pt x="1669" y="807"/>
                  <a:pt x="1673" y="807"/>
                </a:cubicBezTo>
                <a:cubicBezTo>
                  <a:pt x="1683" y="807"/>
                  <a:pt x="1683" y="807"/>
                  <a:pt x="1683" y="807"/>
                </a:cubicBezTo>
                <a:cubicBezTo>
                  <a:pt x="1694" y="807"/>
                  <a:pt x="1704" y="797"/>
                  <a:pt x="1704" y="785"/>
                </a:cubicBezTo>
                <a:cubicBezTo>
                  <a:pt x="1704" y="773"/>
                  <a:pt x="1694" y="763"/>
                  <a:pt x="1683" y="763"/>
                </a:cubicBezTo>
                <a:cubicBezTo>
                  <a:pt x="1607" y="763"/>
                  <a:pt x="1607" y="763"/>
                  <a:pt x="1607" y="763"/>
                </a:cubicBezTo>
                <a:cubicBezTo>
                  <a:pt x="1595" y="763"/>
                  <a:pt x="1585" y="773"/>
                  <a:pt x="1585" y="785"/>
                </a:cubicBezTo>
                <a:cubicBezTo>
                  <a:pt x="1585" y="797"/>
                  <a:pt x="1595" y="807"/>
                  <a:pt x="1607" y="807"/>
                </a:cubicBezTo>
                <a:cubicBezTo>
                  <a:pt x="1623" y="807"/>
                  <a:pt x="1623" y="807"/>
                  <a:pt x="1623" y="807"/>
                </a:cubicBezTo>
                <a:cubicBezTo>
                  <a:pt x="1627" y="807"/>
                  <a:pt x="1631" y="810"/>
                  <a:pt x="1631" y="814"/>
                </a:cubicBezTo>
                <a:cubicBezTo>
                  <a:pt x="1631" y="818"/>
                  <a:pt x="1627" y="821"/>
                  <a:pt x="1623" y="821"/>
                </a:cubicBezTo>
                <a:cubicBezTo>
                  <a:pt x="1455" y="821"/>
                  <a:pt x="1455" y="821"/>
                  <a:pt x="1455" y="821"/>
                </a:cubicBezTo>
                <a:cubicBezTo>
                  <a:pt x="1451" y="821"/>
                  <a:pt x="1448" y="818"/>
                  <a:pt x="1448" y="814"/>
                </a:cubicBezTo>
                <a:cubicBezTo>
                  <a:pt x="1448" y="810"/>
                  <a:pt x="1451" y="807"/>
                  <a:pt x="1455" y="807"/>
                </a:cubicBezTo>
                <a:cubicBezTo>
                  <a:pt x="1549" y="807"/>
                  <a:pt x="1549" y="807"/>
                  <a:pt x="1549" y="807"/>
                </a:cubicBezTo>
                <a:cubicBezTo>
                  <a:pt x="1561" y="807"/>
                  <a:pt x="1571" y="797"/>
                  <a:pt x="1571" y="785"/>
                </a:cubicBezTo>
                <a:cubicBezTo>
                  <a:pt x="1571" y="773"/>
                  <a:pt x="1561" y="763"/>
                  <a:pt x="1549" y="763"/>
                </a:cubicBezTo>
                <a:cubicBezTo>
                  <a:pt x="1321" y="763"/>
                  <a:pt x="1321" y="763"/>
                  <a:pt x="1321" y="763"/>
                </a:cubicBezTo>
                <a:cubicBezTo>
                  <a:pt x="1317" y="763"/>
                  <a:pt x="1314" y="760"/>
                  <a:pt x="1314" y="756"/>
                </a:cubicBezTo>
                <a:cubicBezTo>
                  <a:pt x="1314" y="752"/>
                  <a:pt x="1317" y="749"/>
                  <a:pt x="1321" y="749"/>
                </a:cubicBezTo>
                <a:cubicBezTo>
                  <a:pt x="1454" y="749"/>
                  <a:pt x="1454" y="749"/>
                  <a:pt x="1454" y="749"/>
                </a:cubicBezTo>
                <a:cubicBezTo>
                  <a:pt x="1466" y="749"/>
                  <a:pt x="1475" y="739"/>
                  <a:pt x="1475" y="727"/>
                </a:cubicBezTo>
                <a:cubicBezTo>
                  <a:pt x="1475" y="715"/>
                  <a:pt x="1466" y="706"/>
                  <a:pt x="1454" y="706"/>
                </a:cubicBezTo>
                <a:cubicBezTo>
                  <a:pt x="1287" y="706"/>
                  <a:pt x="1287" y="706"/>
                  <a:pt x="1287" y="706"/>
                </a:cubicBezTo>
                <a:cubicBezTo>
                  <a:pt x="1283" y="706"/>
                  <a:pt x="1280" y="702"/>
                  <a:pt x="1280" y="698"/>
                </a:cubicBezTo>
                <a:cubicBezTo>
                  <a:pt x="1280" y="694"/>
                  <a:pt x="1283" y="691"/>
                  <a:pt x="1287" y="691"/>
                </a:cubicBezTo>
                <a:cubicBezTo>
                  <a:pt x="1436" y="691"/>
                  <a:pt x="1436" y="691"/>
                  <a:pt x="1436" y="691"/>
                </a:cubicBezTo>
                <a:cubicBezTo>
                  <a:pt x="1448" y="691"/>
                  <a:pt x="1458" y="681"/>
                  <a:pt x="1458" y="669"/>
                </a:cubicBezTo>
                <a:cubicBezTo>
                  <a:pt x="1458" y="657"/>
                  <a:pt x="1448" y="648"/>
                  <a:pt x="1436" y="648"/>
                </a:cubicBezTo>
                <a:cubicBezTo>
                  <a:pt x="1068" y="648"/>
                  <a:pt x="1068" y="648"/>
                  <a:pt x="1068" y="648"/>
                </a:cubicBezTo>
                <a:cubicBezTo>
                  <a:pt x="1064" y="648"/>
                  <a:pt x="1061" y="644"/>
                  <a:pt x="1061" y="640"/>
                </a:cubicBezTo>
                <a:cubicBezTo>
                  <a:pt x="1061" y="636"/>
                  <a:pt x="1064" y="633"/>
                  <a:pt x="1068" y="633"/>
                </a:cubicBezTo>
                <a:cubicBezTo>
                  <a:pt x="1526" y="633"/>
                  <a:pt x="1526" y="633"/>
                  <a:pt x="1526" y="633"/>
                </a:cubicBezTo>
                <a:cubicBezTo>
                  <a:pt x="1538" y="633"/>
                  <a:pt x="1548" y="623"/>
                  <a:pt x="1548" y="612"/>
                </a:cubicBezTo>
                <a:cubicBezTo>
                  <a:pt x="1548" y="600"/>
                  <a:pt x="1538" y="590"/>
                  <a:pt x="1526" y="590"/>
                </a:cubicBezTo>
                <a:cubicBezTo>
                  <a:pt x="1019" y="590"/>
                  <a:pt x="1019" y="590"/>
                  <a:pt x="1019" y="590"/>
                </a:cubicBezTo>
                <a:cubicBezTo>
                  <a:pt x="1015" y="590"/>
                  <a:pt x="1012" y="587"/>
                  <a:pt x="1012" y="583"/>
                </a:cubicBezTo>
                <a:cubicBezTo>
                  <a:pt x="1012" y="579"/>
                  <a:pt x="1015" y="575"/>
                  <a:pt x="1019" y="575"/>
                </a:cubicBezTo>
                <a:cubicBezTo>
                  <a:pt x="1528" y="575"/>
                  <a:pt x="1528" y="575"/>
                  <a:pt x="1528" y="575"/>
                </a:cubicBezTo>
                <a:cubicBezTo>
                  <a:pt x="1540" y="575"/>
                  <a:pt x="1550" y="566"/>
                  <a:pt x="1550" y="554"/>
                </a:cubicBezTo>
                <a:cubicBezTo>
                  <a:pt x="1550" y="542"/>
                  <a:pt x="1540" y="532"/>
                  <a:pt x="1528" y="532"/>
                </a:cubicBezTo>
                <a:cubicBezTo>
                  <a:pt x="1039" y="532"/>
                  <a:pt x="1039" y="532"/>
                  <a:pt x="1039" y="532"/>
                </a:cubicBezTo>
                <a:cubicBezTo>
                  <a:pt x="1035" y="532"/>
                  <a:pt x="1032" y="529"/>
                  <a:pt x="1032" y="525"/>
                </a:cubicBezTo>
                <a:cubicBezTo>
                  <a:pt x="1032" y="521"/>
                  <a:pt x="1035" y="518"/>
                  <a:pt x="1039" y="518"/>
                </a:cubicBezTo>
                <a:cubicBezTo>
                  <a:pt x="1553" y="518"/>
                  <a:pt x="1553" y="518"/>
                  <a:pt x="1553" y="518"/>
                </a:cubicBezTo>
                <a:cubicBezTo>
                  <a:pt x="1564" y="518"/>
                  <a:pt x="1574" y="508"/>
                  <a:pt x="1574" y="496"/>
                </a:cubicBezTo>
                <a:cubicBezTo>
                  <a:pt x="1574" y="484"/>
                  <a:pt x="1564" y="474"/>
                  <a:pt x="1553" y="474"/>
                </a:cubicBezTo>
                <a:cubicBezTo>
                  <a:pt x="1039" y="474"/>
                  <a:pt x="1039" y="474"/>
                  <a:pt x="1039" y="474"/>
                </a:cubicBezTo>
                <a:cubicBezTo>
                  <a:pt x="1035" y="474"/>
                  <a:pt x="1032" y="471"/>
                  <a:pt x="1032" y="467"/>
                </a:cubicBezTo>
                <a:cubicBezTo>
                  <a:pt x="1032" y="463"/>
                  <a:pt x="1035" y="460"/>
                  <a:pt x="1039" y="460"/>
                </a:cubicBezTo>
                <a:cubicBezTo>
                  <a:pt x="1592" y="460"/>
                  <a:pt x="1592" y="460"/>
                  <a:pt x="1592" y="460"/>
                </a:cubicBezTo>
                <a:cubicBezTo>
                  <a:pt x="1603" y="460"/>
                  <a:pt x="1613" y="450"/>
                  <a:pt x="1613" y="438"/>
                </a:cubicBezTo>
                <a:cubicBezTo>
                  <a:pt x="1613" y="426"/>
                  <a:pt x="1603" y="416"/>
                  <a:pt x="1592" y="416"/>
                </a:cubicBezTo>
                <a:cubicBezTo>
                  <a:pt x="855" y="416"/>
                  <a:pt x="855" y="416"/>
                  <a:pt x="855" y="416"/>
                </a:cubicBezTo>
                <a:cubicBezTo>
                  <a:pt x="851" y="416"/>
                  <a:pt x="848" y="413"/>
                  <a:pt x="848" y="409"/>
                </a:cubicBezTo>
                <a:cubicBezTo>
                  <a:pt x="848" y="405"/>
                  <a:pt x="851" y="402"/>
                  <a:pt x="855" y="402"/>
                </a:cubicBezTo>
                <a:cubicBezTo>
                  <a:pt x="1592" y="402"/>
                  <a:pt x="1592" y="402"/>
                  <a:pt x="1592" y="402"/>
                </a:cubicBezTo>
                <a:cubicBezTo>
                  <a:pt x="1603" y="402"/>
                  <a:pt x="1613" y="392"/>
                  <a:pt x="1613" y="380"/>
                </a:cubicBezTo>
                <a:cubicBezTo>
                  <a:pt x="1613" y="368"/>
                  <a:pt x="1603" y="359"/>
                  <a:pt x="1592" y="359"/>
                </a:cubicBezTo>
                <a:cubicBezTo>
                  <a:pt x="902" y="359"/>
                  <a:pt x="902" y="359"/>
                  <a:pt x="902" y="359"/>
                </a:cubicBezTo>
                <a:cubicBezTo>
                  <a:pt x="902" y="358"/>
                  <a:pt x="902" y="358"/>
                  <a:pt x="902" y="358"/>
                </a:cubicBezTo>
                <a:cubicBezTo>
                  <a:pt x="886" y="358"/>
                  <a:pt x="886" y="358"/>
                  <a:pt x="886" y="358"/>
                </a:cubicBezTo>
                <a:cubicBezTo>
                  <a:pt x="883" y="357"/>
                  <a:pt x="881" y="355"/>
                  <a:pt x="881" y="351"/>
                </a:cubicBezTo>
                <a:cubicBezTo>
                  <a:pt x="881" y="347"/>
                  <a:pt x="884" y="344"/>
                  <a:pt x="888" y="344"/>
                </a:cubicBezTo>
                <a:cubicBezTo>
                  <a:pt x="1553" y="344"/>
                  <a:pt x="1553" y="344"/>
                  <a:pt x="1553" y="344"/>
                </a:cubicBezTo>
                <a:cubicBezTo>
                  <a:pt x="1565" y="344"/>
                  <a:pt x="1575" y="334"/>
                  <a:pt x="1575" y="322"/>
                </a:cubicBezTo>
                <a:cubicBezTo>
                  <a:pt x="1575" y="311"/>
                  <a:pt x="1565" y="301"/>
                  <a:pt x="1553" y="301"/>
                </a:cubicBezTo>
                <a:cubicBezTo>
                  <a:pt x="940" y="301"/>
                  <a:pt x="940" y="301"/>
                  <a:pt x="940" y="301"/>
                </a:cubicBezTo>
                <a:cubicBezTo>
                  <a:pt x="936" y="301"/>
                  <a:pt x="933" y="298"/>
                  <a:pt x="933" y="294"/>
                </a:cubicBezTo>
                <a:cubicBezTo>
                  <a:pt x="933" y="290"/>
                  <a:pt x="936" y="286"/>
                  <a:pt x="940" y="286"/>
                </a:cubicBezTo>
                <a:cubicBezTo>
                  <a:pt x="1683" y="286"/>
                  <a:pt x="1683" y="286"/>
                  <a:pt x="1683" y="286"/>
                </a:cubicBezTo>
                <a:cubicBezTo>
                  <a:pt x="1695" y="286"/>
                  <a:pt x="1705" y="277"/>
                  <a:pt x="1705" y="265"/>
                </a:cubicBezTo>
                <a:cubicBezTo>
                  <a:pt x="1705" y="253"/>
                  <a:pt x="1695" y="243"/>
                  <a:pt x="1683" y="243"/>
                </a:cubicBezTo>
                <a:cubicBezTo>
                  <a:pt x="1145" y="243"/>
                  <a:pt x="1145" y="243"/>
                  <a:pt x="1145" y="243"/>
                </a:cubicBezTo>
                <a:cubicBezTo>
                  <a:pt x="1141" y="243"/>
                  <a:pt x="1137" y="240"/>
                  <a:pt x="1137" y="236"/>
                </a:cubicBezTo>
                <a:cubicBezTo>
                  <a:pt x="1137" y="232"/>
                  <a:pt x="1141" y="228"/>
                  <a:pt x="1145" y="228"/>
                </a:cubicBezTo>
                <a:cubicBezTo>
                  <a:pt x="1686" y="228"/>
                  <a:pt x="1686" y="228"/>
                  <a:pt x="1686" y="228"/>
                </a:cubicBezTo>
                <a:cubicBezTo>
                  <a:pt x="1698" y="228"/>
                  <a:pt x="1708" y="219"/>
                  <a:pt x="1708" y="207"/>
                </a:cubicBezTo>
                <a:cubicBezTo>
                  <a:pt x="1708" y="195"/>
                  <a:pt x="1698" y="185"/>
                  <a:pt x="1686" y="185"/>
                </a:cubicBezTo>
                <a:cubicBezTo>
                  <a:pt x="1075" y="185"/>
                  <a:pt x="1075" y="185"/>
                  <a:pt x="1075" y="185"/>
                </a:cubicBezTo>
                <a:cubicBezTo>
                  <a:pt x="1071" y="185"/>
                  <a:pt x="1068" y="182"/>
                  <a:pt x="1068" y="178"/>
                </a:cubicBezTo>
                <a:cubicBezTo>
                  <a:pt x="1068" y="174"/>
                  <a:pt x="1071" y="171"/>
                  <a:pt x="1075" y="171"/>
                </a:cubicBezTo>
                <a:cubicBezTo>
                  <a:pt x="1693" y="171"/>
                  <a:pt x="1693" y="171"/>
                  <a:pt x="1693" y="171"/>
                </a:cubicBezTo>
                <a:cubicBezTo>
                  <a:pt x="1705" y="171"/>
                  <a:pt x="1715" y="161"/>
                  <a:pt x="1715" y="149"/>
                </a:cubicBezTo>
                <a:cubicBezTo>
                  <a:pt x="1715" y="137"/>
                  <a:pt x="1705" y="127"/>
                  <a:pt x="1693" y="127"/>
                </a:cubicBezTo>
                <a:cubicBezTo>
                  <a:pt x="1225" y="127"/>
                  <a:pt x="1225" y="127"/>
                  <a:pt x="1225" y="127"/>
                </a:cubicBezTo>
                <a:cubicBezTo>
                  <a:pt x="1221" y="127"/>
                  <a:pt x="1218" y="124"/>
                  <a:pt x="1218" y="120"/>
                </a:cubicBezTo>
                <a:cubicBezTo>
                  <a:pt x="1218" y="116"/>
                  <a:pt x="1221" y="113"/>
                  <a:pt x="1225" y="113"/>
                </a:cubicBezTo>
                <a:cubicBezTo>
                  <a:pt x="1237" y="113"/>
                  <a:pt x="1237" y="113"/>
                  <a:pt x="1237" y="113"/>
                </a:cubicBezTo>
                <a:cubicBezTo>
                  <a:pt x="1249" y="113"/>
                  <a:pt x="1258" y="103"/>
                  <a:pt x="1258" y="91"/>
                </a:cubicBezTo>
                <a:cubicBezTo>
                  <a:pt x="1258" y="79"/>
                  <a:pt x="1249" y="70"/>
                  <a:pt x="1237" y="70"/>
                </a:cubicBezTo>
                <a:cubicBezTo>
                  <a:pt x="622" y="70"/>
                  <a:pt x="622" y="70"/>
                  <a:pt x="622" y="70"/>
                </a:cubicBezTo>
                <a:cubicBezTo>
                  <a:pt x="610" y="70"/>
                  <a:pt x="600" y="79"/>
                  <a:pt x="600" y="91"/>
                </a:cubicBezTo>
                <a:cubicBezTo>
                  <a:pt x="600" y="103"/>
                  <a:pt x="610" y="113"/>
                  <a:pt x="622" y="113"/>
                </a:cubicBezTo>
                <a:cubicBezTo>
                  <a:pt x="754" y="113"/>
                  <a:pt x="754" y="113"/>
                  <a:pt x="754" y="113"/>
                </a:cubicBezTo>
                <a:cubicBezTo>
                  <a:pt x="758" y="113"/>
                  <a:pt x="762" y="116"/>
                  <a:pt x="762" y="120"/>
                </a:cubicBezTo>
                <a:cubicBezTo>
                  <a:pt x="762" y="124"/>
                  <a:pt x="758" y="127"/>
                  <a:pt x="754" y="127"/>
                </a:cubicBezTo>
                <a:cubicBezTo>
                  <a:pt x="561" y="127"/>
                  <a:pt x="561" y="127"/>
                  <a:pt x="561" y="127"/>
                </a:cubicBezTo>
                <a:cubicBezTo>
                  <a:pt x="549" y="127"/>
                  <a:pt x="540" y="137"/>
                  <a:pt x="540" y="149"/>
                </a:cubicBezTo>
                <a:cubicBezTo>
                  <a:pt x="540" y="161"/>
                  <a:pt x="549" y="171"/>
                  <a:pt x="561" y="171"/>
                </a:cubicBezTo>
                <a:cubicBezTo>
                  <a:pt x="749" y="171"/>
                  <a:pt x="749" y="171"/>
                  <a:pt x="749" y="171"/>
                </a:cubicBezTo>
                <a:cubicBezTo>
                  <a:pt x="753" y="171"/>
                  <a:pt x="756" y="174"/>
                  <a:pt x="756" y="178"/>
                </a:cubicBezTo>
                <a:cubicBezTo>
                  <a:pt x="756" y="182"/>
                  <a:pt x="753" y="185"/>
                  <a:pt x="749" y="185"/>
                </a:cubicBezTo>
                <a:cubicBezTo>
                  <a:pt x="581" y="185"/>
                  <a:pt x="581" y="185"/>
                  <a:pt x="581" y="185"/>
                </a:cubicBezTo>
                <a:cubicBezTo>
                  <a:pt x="569" y="185"/>
                  <a:pt x="559" y="195"/>
                  <a:pt x="559" y="207"/>
                </a:cubicBezTo>
                <a:cubicBezTo>
                  <a:pt x="559" y="219"/>
                  <a:pt x="569" y="228"/>
                  <a:pt x="581" y="228"/>
                </a:cubicBezTo>
                <a:cubicBezTo>
                  <a:pt x="734" y="228"/>
                  <a:pt x="734" y="228"/>
                  <a:pt x="734" y="228"/>
                </a:cubicBezTo>
                <a:cubicBezTo>
                  <a:pt x="738" y="228"/>
                  <a:pt x="741" y="232"/>
                  <a:pt x="741" y="236"/>
                </a:cubicBezTo>
                <a:cubicBezTo>
                  <a:pt x="741" y="240"/>
                  <a:pt x="738" y="243"/>
                  <a:pt x="734" y="243"/>
                </a:cubicBezTo>
                <a:cubicBezTo>
                  <a:pt x="600" y="243"/>
                  <a:pt x="600" y="243"/>
                  <a:pt x="600" y="243"/>
                </a:cubicBezTo>
                <a:cubicBezTo>
                  <a:pt x="588" y="243"/>
                  <a:pt x="579" y="253"/>
                  <a:pt x="579" y="265"/>
                </a:cubicBezTo>
                <a:cubicBezTo>
                  <a:pt x="579" y="277"/>
                  <a:pt x="588" y="286"/>
                  <a:pt x="600" y="286"/>
                </a:cubicBezTo>
                <a:cubicBezTo>
                  <a:pt x="721" y="286"/>
                  <a:pt x="721" y="286"/>
                  <a:pt x="721" y="286"/>
                </a:cubicBezTo>
                <a:cubicBezTo>
                  <a:pt x="725" y="286"/>
                  <a:pt x="728" y="290"/>
                  <a:pt x="728" y="294"/>
                </a:cubicBezTo>
                <a:cubicBezTo>
                  <a:pt x="728" y="298"/>
                  <a:pt x="725" y="301"/>
                  <a:pt x="721" y="301"/>
                </a:cubicBezTo>
                <a:cubicBezTo>
                  <a:pt x="601" y="301"/>
                  <a:pt x="601" y="301"/>
                  <a:pt x="601" y="301"/>
                </a:cubicBezTo>
                <a:cubicBezTo>
                  <a:pt x="590" y="301"/>
                  <a:pt x="580" y="311"/>
                  <a:pt x="580" y="322"/>
                </a:cubicBezTo>
                <a:cubicBezTo>
                  <a:pt x="580" y="334"/>
                  <a:pt x="590" y="344"/>
                  <a:pt x="601" y="344"/>
                </a:cubicBezTo>
                <a:cubicBezTo>
                  <a:pt x="625" y="344"/>
                  <a:pt x="625" y="344"/>
                  <a:pt x="625" y="344"/>
                </a:cubicBezTo>
                <a:cubicBezTo>
                  <a:pt x="629" y="344"/>
                  <a:pt x="632" y="347"/>
                  <a:pt x="632" y="351"/>
                </a:cubicBezTo>
                <a:cubicBezTo>
                  <a:pt x="632" y="355"/>
                  <a:pt x="629" y="359"/>
                  <a:pt x="625" y="359"/>
                </a:cubicBezTo>
                <a:cubicBezTo>
                  <a:pt x="526" y="359"/>
                  <a:pt x="526" y="359"/>
                  <a:pt x="526" y="359"/>
                </a:cubicBezTo>
                <a:cubicBezTo>
                  <a:pt x="525" y="358"/>
                  <a:pt x="523" y="358"/>
                  <a:pt x="522" y="358"/>
                </a:cubicBezTo>
                <a:cubicBezTo>
                  <a:pt x="157" y="358"/>
                  <a:pt x="157" y="358"/>
                  <a:pt x="157" y="358"/>
                </a:cubicBezTo>
                <a:cubicBezTo>
                  <a:pt x="153" y="358"/>
                  <a:pt x="149" y="355"/>
                  <a:pt x="149" y="351"/>
                </a:cubicBezTo>
                <a:cubicBezTo>
                  <a:pt x="149" y="347"/>
                  <a:pt x="153" y="344"/>
                  <a:pt x="157" y="344"/>
                </a:cubicBezTo>
                <a:cubicBezTo>
                  <a:pt x="366" y="344"/>
                  <a:pt x="366" y="344"/>
                  <a:pt x="366" y="344"/>
                </a:cubicBezTo>
                <a:cubicBezTo>
                  <a:pt x="378" y="344"/>
                  <a:pt x="388" y="334"/>
                  <a:pt x="388" y="322"/>
                </a:cubicBezTo>
                <a:cubicBezTo>
                  <a:pt x="388" y="310"/>
                  <a:pt x="378" y="301"/>
                  <a:pt x="366" y="301"/>
                </a:cubicBezTo>
                <a:cubicBezTo>
                  <a:pt x="22" y="301"/>
                  <a:pt x="22" y="301"/>
                  <a:pt x="22" y="301"/>
                </a:cubicBezTo>
                <a:cubicBezTo>
                  <a:pt x="18" y="301"/>
                  <a:pt x="15" y="297"/>
                  <a:pt x="15" y="293"/>
                </a:cubicBezTo>
                <a:cubicBezTo>
                  <a:pt x="15" y="289"/>
                  <a:pt x="18" y="286"/>
                  <a:pt x="22" y="286"/>
                </a:cubicBezTo>
                <a:cubicBezTo>
                  <a:pt x="346" y="286"/>
                  <a:pt x="346" y="286"/>
                  <a:pt x="346" y="286"/>
                </a:cubicBezTo>
                <a:cubicBezTo>
                  <a:pt x="358" y="286"/>
                  <a:pt x="367" y="276"/>
                  <a:pt x="367" y="264"/>
                </a:cubicBezTo>
                <a:cubicBezTo>
                  <a:pt x="367" y="252"/>
                  <a:pt x="358" y="243"/>
                  <a:pt x="346" y="243"/>
                </a:cubicBezTo>
                <a:cubicBezTo>
                  <a:pt x="59" y="243"/>
                  <a:pt x="59" y="243"/>
                  <a:pt x="59" y="243"/>
                </a:cubicBezTo>
                <a:cubicBezTo>
                  <a:pt x="55" y="243"/>
                  <a:pt x="52" y="239"/>
                  <a:pt x="52" y="235"/>
                </a:cubicBezTo>
                <a:cubicBezTo>
                  <a:pt x="52" y="231"/>
                  <a:pt x="55" y="228"/>
                  <a:pt x="59" y="228"/>
                </a:cubicBezTo>
                <a:cubicBezTo>
                  <a:pt x="237" y="228"/>
                  <a:pt x="237" y="228"/>
                  <a:pt x="237" y="228"/>
                </a:cubicBezTo>
                <a:cubicBezTo>
                  <a:pt x="249" y="228"/>
                  <a:pt x="258" y="218"/>
                  <a:pt x="258" y="207"/>
                </a:cubicBezTo>
                <a:cubicBezTo>
                  <a:pt x="258" y="195"/>
                  <a:pt x="249" y="185"/>
                  <a:pt x="237" y="185"/>
                </a:cubicBezTo>
                <a:cubicBezTo>
                  <a:pt x="72" y="185"/>
                  <a:pt x="72" y="185"/>
                  <a:pt x="72" y="185"/>
                </a:cubicBezTo>
                <a:cubicBezTo>
                  <a:pt x="68" y="185"/>
                  <a:pt x="64" y="182"/>
                  <a:pt x="64" y="178"/>
                </a:cubicBezTo>
                <a:cubicBezTo>
                  <a:pt x="64" y="174"/>
                  <a:pt x="68" y="170"/>
                  <a:pt x="72" y="170"/>
                </a:cubicBezTo>
                <a:cubicBezTo>
                  <a:pt x="200" y="170"/>
                  <a:pt x="200" y="170"/>
                  <a:pt x="200" y="170"/>
                </a:cubicBezTo>
                <a:cubicBezTo>
                  <a:pt x="273" y="170"/>
                  <a:pt x="333" y="111"/>
                  <a:pt x="333" y="38"/>
                </a:cubicBezTo>
                <a:cubicBezTo>
                  <a:pt x="344" y="38"/>
                  <a:pt x="344" y="38"/>
                  <a:pt x="344" y="38"/>
                </a:cubicBezTo>
                <a:cubicBezTo>
                  <a:pt x="344" y="0"/>
                  <a:pt x="344" y="0"/>
                  <a:pt x="344" y="0"/>
                </a:cubicBezTo>
                <a:cubicBezTo>
                  <a:pt x="306" y="0"/>
                  <a:pt x="306" y="0"/>
                  <a:pt x="306" y="0"/>
                </a:cubicBezTo>
                <a:cubicBezTo>
                  <a:pt x="306" y="38"/>
                  <a:pt x="306" y="38"/>
                  <a:pt x="306" y="38"/>
                </a:cubicBezTo>
                <a:cubicBezTo>
                  <a:pt x="318" y="38"/>
                  <a:pt x="318" y="38"/>
                  <a:pt x="318" y="38"/>
                </a:cubicBezTo>
                <a:cubicBezTo>
                  <a:pt x="318" y="103"/>
                  <a:pt x="265" y="156"/>
                  <a:pt x="200" y="156"/>
                </a:cubicBezTo>
                <a:cubicBezTo>
                  <a:pt x="72" y="156"/>
                  <a:pt x="72" y="156"/>
                  <a:pt x="72" y="156"/>
                </a:cubicBezTo>
                <a:cubicBezTo>
                  <a:pt x="60" y="156"/>
                  <a:pt x="50" y="166"/>
                  <a:pt x="50" y="178"/>
                </a:cubicBezTo>
                <a:cubicBezTo>
                  <a:pt x="50" y="190"/>
                  <a:pt x="60" y="199"/>
                  <a:pt x="72" y="199"/>
                </a:cubicBezTo>
                <a:cubicBezTo>
                  <a:pt x="237" y="199"/>
                  <a:pt x="237" y="199"/>
                  <a:pt x="237" y="199"/>
                </a:cubicBezTo>
                <a:cubicBezTo>
                  <a:pt x="241" y="199"/>
                  <a:pt x="244" y="202"/>
                  <a:pt x="244" y="207"/>
                </a:cubicBezTo>
                <a:cubicBezTo>
                  <a:pt x="244" y="211"/>
                  <a:pt x="241" y="214"/>
                  <a:pt x="237" y="214"/>
                </a:cubicBezTo>
                <a:cubicBezTo>
                  <a:pt x="59" y="214"/>
                  <a:pt x="59" y="214"/>
                  <a:pt x="59" y="214"/>
                </a:cubicBezTo>
                <a:cubicBezTo>
                  <a:pt x="47" y="214"/>
                  <a:pt x="37" y="224"/>
                  <a:pt x="37" y="235"/>
                </a:cubicBezTo>
                <a:cubicBezTo>
                  <a:pt x="37" y="247"/>
                  <a:pt x="47" y="257"/>
                  <a:pt x="59" y="257"/>
                </a:cubicBezTo>
                <a:cubicBezTo>
                  <a:pt x="346" y="257"/>
                  <a:pt x="346" y="257"/>
                  <a:pt x="346" y="257"/>
                </a:cubicBezTo>
                <a:cubicBezTo>
                  <a:pt x="350" y="257"/>
                  <a:pt x="353" y="260"/>
                  <a:pt x="353" y="264"/>
                </a:cubicBezTo>
                <a:cubicBezTo>
                  <a:pt x="353" y="268"/>
                  <a:pt x="350" y="272"/>
                  <a:pt x="346" y="272"/>
                </a:cubicBezTo>
                <a:cubicBezTo>
                  <a:pt x="22" y="272"/>
                  <a:pt x="22" y="272"/>
                  <a:pt x="22" y="272"/>
                </a:cubicBezTo>
                <a:cubicBezTo>
                  <a:pt x="10" y="272"/>
                  <a:pt x="0" y="281"/>
                  <a:pt x="0" y="293"/>
                </a:cubicBezTo>
                <a:cubicBezTo>
                  <a:pt x="0" y="305"/>
                  <a:pt x="10" y="315"/>
                  <a:pt x="22" y="315"/>
                </a:cubicBezTo>
                <a:cubicBezTo>
                  <a:pt x="366" y="315"/>
                  <a:pt x="366" y="315"/>
                  <a:pt x="366" y="315"/>
                </a:cubicBezTo>
                <a:cubicBezTo>
                  <a:pt x="370" y="315"/>
                  <a:pt x="374" y="318"/>
                  <a:pt x="374" y="322"/>
                </a:cubicBezTo>
                <a:cubicBezTo>
                  <a:pt x="374" y="326"/>
                  <a:pt x="370" y="329"/>
                  <a:pt x="366" y="329"/>
                </a:cubicBezTo>
                <a:cubicBezTo>
                  <a:pt x="157" y="329"/>
                  <a:pt x="157" y="329"/>
                  <a:pt x="157" y="329"/>
                </a:cubicBezTo>
                <a:cubicBezTo>
                  <a:pt x="145" y="329"/>
                  <a:pt x="135" y="339"/>
                  <a:pt x="135" y="351"/>
                </a:cubicBezTo>
                <a:cubicBezTo>
                  <a:pt x="135" y="363"/>
                  <a:pt x="145" y="373"/>
                  <a:pt x="157" y="373"/>
                </a:cubicBezTo>
                <a:cubicBezTo>
                  <a:pt x="497" y="373"/>
                  <a:pt x="497" y="373"/>
                  <a:pt x="497" y="373"/>
                </a:cubicBezTo>
                <a:cubicBezTo>
                  <a:pt x="497" y="373"/>
                  <a:pt x="497" y="373"/>
                  <a:pt x="497" y="373"/>
                </a:cubicBezTo>
                <a:cubicBezTo>
                  <a:pt x="524" y="373"/>
                  <a:pt x="524" y="373"/>
                  <a:pt x="524" y="373"/>
                </a:cubicBezTo>
                <a:cubicBezTo>
                  <a:pt x="527" y="374"/>
                  <a:pt x="530" y="377"/>
                  <a:pt x="530" y="380"/>
                </a:cubicBezTo>
                <a:cubicBezTo>
                  <a:pt x="530" y="384"/>
                  <a:pt x="526" y="387"/>
                  <a:pt x="522" y="387"/>
                </a:cubicBezTo>
                <a:cubicBezTo>
                  <a:pt x="164" y="387"/>
                  <a:pt x="164" y="387"/>
                  <a:pt x="164" y="387"/>
                </a:cubicBezTo>
                <a:cubicBezTo>
                  <a:pt x="152" y="387"/>
                  <a:pt x="142" y="397"/>
                  <a:pt x="142" y="409"/>
                </a:cubicBezTo>
                <a:cubicBezTo>
                  <a:pt x="142" y="421"/>
                  <a:pt x="152" y="430"/>
                  <a:pt x="164" y="430"/>
                </a:cubicBezTo>
                <a:cubicBezTo>
                  <a:pt x="518" y="430"/>
                  <a:pt x="518" y="430"/>
                  <a:pt x="518" y="430"/>
                </a:cubicBezTo>
                <a:cubicBezTo>
                  <a:pt x="522" y="430"/>
                  <a:pt x="525" y="434"/>
                  <a:pt x="525" y="438"/>
                </a:cubicBezTo>
                <a:cubicBezTo>
                  <a:pt x="525" y="442"/>
                  <a:pt x="522" y="445"/>
                  <a:pt x="518" y="445"/>
                </a:cubicBezTo>
                <a:cubicBezTo>
                  <a:pt x="180" y="445"/>
                  <a:pt x="180" y="445"/>
                  <a:pt x="180" y="445"/>
                </a:cubicBezTo>
                <a:cubicBezTo>
                  <a:pt x="168" y="445"/>
                  <a:pt x="158" y="455"/>
                  <a:pt x="158" y="467"/>
                </a:cubicBezTo>
                <a:cubicBezTo>
                  <a:pt x="158" y="479"/>
                  <a:pt x="168" y="488"/>
                  <a:pt x="180" y="488"/>
                </a:cubicBezTo>
                <a:cubicBezTo>
                  <a:pt x="433" y="488"/>
                  <a:pt x="433" y="488"/>
                  <a:pt x="433" y="488"/>
                </a:cubicBezTo>
                <a:cubicBezTo>
                  <a:pt x="437" y="488"/>
                  <a:pt x="440" y="492"/>
                  <a:pt x="440" y="496"/>
                </a:cubicBezTo>
                <a:cubicBezTo>
                  <a:pt x="440" y="500"/>
                  <a:pt x="437" y="503"/>
                  <a:pt x="433" y="503"/>
                </a:cubicBezTo>
                <a:cubicBezTo>
                  <a:pt x="162" y="503"/>
                  <a:pt x="162" y="503"/>
                  <a:pt x="162" y="503"/>
                </a:cubicBezTo>
                <a:cubicBezTo>
                  <a:pt x="150" y="503"/>
                  <a:pt x="140" y="513"/>
                  <a:pt x="140" y="524"/>
                </a:cubicBezTo>
                <a:cubicBezTo>
                  <a:pt x="140" y="536"/>
                  <a:pt x="150" y="546"/>
                  <a:pt x="162" y="546"/>
                </a:cubicBezTo>
                <a:cubicBezTo>
                  <a:pt x="381" y="546"/>
                  <a:pt x="381" y="546"/>
                  <a:pt x="381" y="546"/>
                </a:cubicBezTo>
                <a:cubicBezTo>
                  <a:pt x="385" y="546"/>
                  <a:pt x="388" y="549"/>
                  <a:pt x="388" y="553"/>
                </a:cubicBezTo>
                <a:cubicBezTo>
                  <a:pt x="388" y="557"/>
                  <a:pt x="385" y="561"/>
                  <a:pt x="381" y="561"/>
                </a:cubicBezTo>
                <a:cubicBezTo>
                  <a:pt x="190" y="561"/>
                  <a:pt x="190" y="561"/>
                  <a:pt x="190" y="561"/>
                </a:cubicBezTo>
                <a:cubicBezTo>
                  <a:pt x="178" y="561"/>
                  <a:pt x="168" y="570"/>
                  <a:pt x="168" y="582"/>
                </a:cubicBezTo>
                <a:cubicBezTo>
                  <a:pt x="168" y="594"/>
                  <a:pt x="178" y="604"/>
                  <a:pt x="190" y="604"/>
                </a:cubicBezTo>
                <a:cubicBezTo>
                  <a:pt x="266" y="604"/>
                  <a:pt x="266" y="604"/>
                  <a:pt x="266" y="604"/>
                </a:cubicBezTo>
                <a:cubicBezTo>
                  <a:pt x="270" y="604"/>
                  <a:pt x="273" y="607"/>
                  <a:pt x="273" y="611"/>
                </a:cubicBezTo>
                <a:cubicBezTo>
                  <a:pt x="273" y="615"/>
                  <a:pt x="270" y="619"/>
                  <a:pt x="266" y="619"/>
                </a:cubicBezTo>
                <a:cubicBezTo>
                  <a:pt x="236" y="619"/>
                  <a:pt x="236" y="619"/>
                  <a:pt x="236" y="619"/>
                </a:cubicBezTo>
                <a:cubicBezTo>
                  <a:pt x="224" y="619"/>
                  <a:pt x="215" y="628"/>
                  <a:pt x="215" y="640"/>
                </a:cubicBezTo>
                <a:cubicBezTo>
                  <a:pt x="215" y="652"/>
                  <a:pt x="224" y="662"/>
                  <a:pt x="236" y="662"/>
                </a:cubicBezTo>
                <a:cubicBezTo>
                  <a:pt x="276" y="662"/>
                  <a:pt x="276" y="662"/>
                  <a:pt x="276" y="662"/>
                </a:cubicBezTo>
                <a:cubicBezTo>
                  <a:pt x="280" y="662"/>
                  <a:pt x="283" y="665"/>
                  <a:pt x="283" y="669"/>
                </a:cubicBezTo>
                <a:cubicBezTo>
                  <a:pt x="283" y="673"/>
                  <a:pt x="280" y="676"/>
                  <a:pt x="276" y="676"/>
                </a:cubicBezTo>
                <a:cubicBezTo>
                  <a:pt x="273" y="676"/>
                  <a:pt x="273" y="676"/>
                  <a:pt x="273" y="676"/>
                </a:cubicBezTo>
                <a:cubicBezTo>
                  <a:pt x="261" y="676"/>
                  <a:pt x="252" y="686"/>
                  <a:pt x="252" y="698"/>
                </a:cubicBezTo>
                <a:cubicBezTo>
                  <a:pt x="252" y="710"/>
                  <a:pt x="261" y="720"/>
                  <a:pt x="273" y="720"/>
                </a:cubicBezTo>
                <a:cubicBezTo>
                  <a:pt x="353" y="720"/>
                  <a:pt x="353" y="720"/>
                  <a:pt x="353" y="720"/>
                </a:cubicBezTo>
                <a:cubicBezTo>
                  <a:pt x="357" y="720"/>
                  <a:pt x="360" y="723"/>
                  <a:pt x="360" y="727"/>
                </a:cubicBezTo>
                <a:cubicBezTo>
                  <a:pt x="360" y="731"/>
                  <a:pt x="357" y="734"/>
                  <a:pt x="353" y="734"/>
                </a:cubicBezTo>
                <a:cubicBezTo>
                  <a:pt x="337" y="734"/>
                  <a:pt x="337" y="734"/>
                  <a:pt x="337" y="734"/>
                </a:cubicBezTo>
                <a:cubicBezTo>
                  <a:pt x="325" y="734"/>
                  <a:pt x="316" y="744"/>
                  <a:pt x="316" y="756"/>
                </a:cubicBezTo>
                <a:cubicBezTo>
                  <a:pt x="316" y="768"/>
                  <a:pt x="325" y="777"/>
                  <a:pt x="337" y="777"/>
                </a:cubicBezTo>
                <a:cubicBezTo>
                  <a:pt x="529" y="777"/>
                  <a:pt x="529" y="777"/>
                  <a:pt x="529" y="777"/>
                </a:cubicBezTo>
                <a:cubicBezTo>
                  <a:pt x="533" y="777"/>
                  <a:pt x="537" y="781"/>
                  <a:pt x="537" y="785"/>
                </a:cubicBezTo>
                <a:cubicBezTo>
                  <a:pt x="537" y="789"/>
                  <a:pt x="533" y="792"/>
                  <a:pt x="529" y="792"/>
                </a:cubicBezTo>
                <a:cubicBezTo>
                  <a:pt x="377" y="792"/>
                  <a:pt x="377" y="792"/>
                  <a:pt x="377" y="792"/>
                </a:cubicBezTo>
                <a:cubicBezTo>
                  <a:pt x="365" y="792"/>
                  <a:pt x="356" y="802"/>
                  <a:pt x="356" y="814"/>
                </a:cubicBezTo>
                <a:cubicBezTo>
                  <a:pt x="356" y="825"/>
                  <a:pt x="365" y="835"/>
                  <a:pt x="377" y="835"/>
                </a:cubicBezTo>
                <a:cubicBezTo>
                  <a:pt x="607" y="835"/>
                  <a:pt x="607" y="835"/>
                  <a:pt x="607" y="835"/>
                </a:cubicBezTo>
                <a:cubicBezTo>
                  <a:pt x="611" y="835"/>
                  <a:pt x="615" y="838"/>
                  <a:pt x="615" y="842"/>
                </a:cubicBezTo>
                <a:cubicBezTo>
                  <a:pt x="615" y="846"/>
                  <a:pt x="611" y="850"/>
                  <a:pt x="607" y="850"/>
                </a:cubicBezTo>
                <a:cubicBezTo>
                  <a:pt x="417" y="850"/>
                  <a:pt x="417" y="850"/>
                  <a:pt x="417" y="850"/>
                </a:cubicBezTo>
                <a:cubicBezTo>
                  <a:pt x="405" y="850"/>
                  <a:pt x="396" y="859"/>
                  <a:pt x="396" y="871"/>
                </a:cubicBezTo>
                <a:cubicBezTo>
                  <a:pt x="396" y="883"/>
                  <a:pt x="405" y="893"/>
                  <a:pt x="417" y="893"/>
                </a:cubicBezTo>
                <a:cubicBezTo>
                  <a:pt x="593" y="893"/>
                  <a:pt x="593" y="893"/>
                  <a:pt x="593" y="893"/>
                </a:cubicBezTo>
                <a:cubicBezTo>
                  <a:pt x="597" y="893"/>
                  <a:pt x="600" y="896"/>
                  <a:pt x="600" y="900"/>
                </a:cubicBezTo>
                <a:cubicBezTo>
                  <a:pt x="600" y="904"/>
                  <a:pt x="597" y="908"/>
                  <a:pt x="593" y="908"/>
                </a:cubicBezTo>
                <a:cubicBezTo>
                  <a:pt x="446" y="908"/>
                  <a:pt x="446" y="908"/>
                  <a:pt x="446" y="908"/>
                </a:cubicBezTo>
                <a:cubicBezTo>
                  <a:pt x="434" y="908"/>
                  <a:pt x="425" y="917"/>
                  <a:pt x="425" y="929"/>
                </a:cubicBezTo>
                <a:cubicBezTo>
                  <a:pt x="425" y="941"/>
                  <a:pt x="434" y="951"/>
                  <a:pt x="446" y="951"/>
                </a:cubicBezTo>
                <a:cubicBezTo>
                  <a:pt x="551" y="951"/>
                  <a:pt x="551" y="951"/>
                  <a:pt x="551" y="951"/>
                </a:cubicBezTo>
                <a:cubicBezTo>
                  <a:pt x="555" y="951"/>
                  <a:pt x="558" y="954"/>
                  <a:pt x="558" y="958"/>
                </a:cubicBezTo>
                <a:cubicBezTo>
                  <a:pt x="558" y="962"/>
                  <a:pt x="555" y="965"/>
                  <a:pt x="551" y="965"/>
                </a:cubicBezTo>
                <a:cubicBezTo>
                  <a:pt x="438" y="965"/>
                  <a:pt x="438" y="965"/>
                  <a:pt x="438" y="965"/>
                </a:cubicBezTo>
                <a:cubicBezTo>
                  <a:pt x="426" y="965"/>
                  <a:pt x="417" y="975"/>
                  <a:pt x="417" y="987"/>
                </a:cubicBezTo>
                <a:cubicBezTo>
                  <a:pt x="417" y="999"/>
                  <a:pt x="426" y="1009"/>
                  <a:pt x="438" y="1009"/>
                </a:cubicBezTo>
                <a:cubicBezTo>
                  <a:pt x="495" y="1009"/>
                  <a:pt x="495" y="1009"/>
                  <a:pt x="495" y="1009"/>
                </a:cubicBezTo>
                <a:cubicBezTo>
                  <a:pt x="499" y="1009"/>
                  <a:pt x="502" y="1012"/>
                  <a:pt x="502" y="1016"/>
                </a:cubicBezTo>
                <a:cubicBezTo>
                  <a:pt x="502" y="1020"/>
                  <a:pt x="499" y="1023"/>
                  <a:pt x="495" y="1023"/>
                </a:cubicBezTo>
                <a:cubicBezTo>
                  <a:pt x="443" y="1023"/>
                  <a:pt x="443" y="1023"/>
                  <a:pt x="443" y="1023"/>
                </a:cubicBezTo>
                <a:cubicBezTo>
                  <a:pt x="431" y="1023"/>
                  <a:pt x="422" y="1033"/>
                  <a:pt x="422" y="1045"/>
                </a:cubicBezTo>
                <a:cubicBezTo>
                  <a:pt x="422" y="1057"/>
                  <a:pt x="431" y="1066"/>
                  <a:pt x="443" y="1066"/>
                </a:cubicBezTo>
                <a:cubicBezTo>
                  <a:pt x="472" y="1066"/>
                  <a:pt x="472" y="1066"/>
                  <a:pt x="472" y="1066"/>
                </a:cubicBezTo>
                <a:cubicBezTo>
                  <a:pt x="476" y="1066"/>
                  <a:pt x="479" y="1070"/>
                  <a:pt x="479" y="1074"/>
                </a:cubicBezTo>
                <a:cubicBezTo>
                  <a:pt x="479" y="1078"/>
                  <a:pt x="476" y="1081"/>
                  <a:pt x="472" y="1081"/>
                </a:cubicBezTo>
                <a:cubicBezTo>
                  <a:pt x="443" y="1081"/>
                  <a:pt x="443" y="1081"/>
                  <a:pt x="443" y="1081"/>
                </a:cubicBezTo>
                <a:cubicBezTo>
                  <a:pt x="431" y="1081"/>
                  <a:pt x="422" y="1091"/>
                  <a:pt x="422" y="1103"/>
                </a:cubicBezTo>
                <a:cubicBezTo>
                  <a:pt x="422" y="1115"/>
                  <a:pt x="431" y="1124"/>
                  <a:pt x="443" y="1124"/>
                </a:cubicBezTo>
                <a:cubicBezTo>
                  <a:pt x="462" y="1124"/>
                  <a:pt x="462" y="1124"/>
                  <a:pt x="462" y="1124"/>
                </a:cubicBezTo>
                <a:cubicBezTo>
                  <a:pt x="1017" y="1124"/>
                  <a:pt x="1017" y="1124"/>
                  <a:pt x="1017" y="1124"/>
                </a:cubicBezTo>
                <a:cubicBezTo>
                  <a:pt x="1037" y="1124"/>
                  <a:pt x="1053" y="1108"/>
                  <a:pt x="1053" y="1088"/>
                </a:cubicBezTo>
                <a:cubicBezTo>
                  <a:pt x="1053" y="1068"/>
                  <a:pt x="1037" y="1052"/>
                  <a:pt x="1017" y="1052"/>
                </a:cubicBezTo>
                <a:cubicBezTo>
                  <a:pt x="976" y="1052"/>
                  <a:pt x="976" y="1052"/>
                  <a:pt x="976" y="1052"/>
                </a:cubicBezTo>
                <a:cubicBezTo>
                  <a:pt x="964" y="1052"/>
                  <a:pt x="955" y="1042"/>
                  <a:pt x="955" y="1030"/>
                </a:cubicBezTo>
                <a:cubicBezTo>
                  <a:pt x="955" y="1018"/>
                  <a:pt x="964" y="1009"/>
                  <a:pt x="976" y="1009"/>
                </a:cubicBezTo>
                <a:cubicBezTo>
                  <a:pt x="979" y="1009"/>
                  <a:pt x="979" y="1009"/>
                  <a:pt x="979" y="1009"/>
                </a:cubicBezTo>
                <a:cubicBezTo>
                  <a:pt x="990" y="1009"/>
                  <a:pt x="1000" y="999"/>
                  <a:pt x="1000" y="987"/>
                </a:cubicBezTo>
                <a:cubicBezTo>
                  <a:pt x="1000" y="975"/>
                  <a:pt x="990" y="965"/>
                  <a:pt x="979" y="965"/>
                </a:cubicBezTo>
                <a:cubicBezTo>
                  <a:pt x="941" y="965"/>
                  <a:pt x="941" y="965"/>
                  <a:pt x="941" y="965"/>
                </a:cubicBezTo>
                <a:cubicBezTo>
                  <a:pt x="937" y="965"/>
                  <a:pt x="933" y="962"/>
                  <a:pt x="933" y="958"/>
                </a:cubicBezTo>
                <a:cubicBezTo>
                  <a:pt x="933" y="954"/>
                  <a:pt x="937" y="951"/>
                  <a:pt x="941" y="951"/>
                </a:cubicBezTo>
                <a:cubicBezTo>
                  <a:pt x="1017" y="951"/>
                  <a:pt x="1017" y="951"/>
                  <a:pt x="1017" y="951"/>
                </a:cubicBezTo>
                <a:cubicBezTo>
                  <a:pt x="1029" y="951"/>
                  <a:pt x="1039" y="941"/>
                  <a:pt x="1039" y="929"/>
                </a:cubicBezTo>
                <a:cubicBezTo>
                  <a:pt x="1039" y="917"/>
                  <a:pt x="1029" y="908"/>
                  <a:pt x="1017" y="908"/>
                </a:cubicBezTo>
                <a:cubicBezTo>
                  <a:pt x="919" y="908"/>
                  <a:pt x="919" y="908"/>
                  <a:pt x="919" y="908"/>
                </a:cubicBezTo>
                <a:cubicBezTo>
                  <a:pt x="915" y="908"/>
                  <a:pt x="912" y="904"/>
                  <a:pt x="912" y="900"/>
                </a:cubicBezTo>
                <a:cubicBezTo>
                  <a:pt x="912" y="896"/>
                  <a:pt x="915" y="893"/>
                  <a:pt x="919" y="893"/>
                </a:cubicBezTo>
                <a:cubicBezTo>
                  <a:pt x="1053" y="893"/>
                  <a:pt x="1053" y="893"/>
                  <a:pt x="1053" y="893"/>
                </a:cubicBezTo>
                <a:cubicBezTo>
                  <a:pt x="1065" y="893"/>
                  <a:pt x="1075" y="883"/>
                  <a:pt x="1075" y="871"/>
                </a:cubicBezTo>
                <a:cubicBezTo>
                  <a:pt x="1075" y="859"/>
                  <a:pt x="1065" y="850"/>
                  <a:pt x="1053" y="850"/>
                </a:cubicBezTo>
                <a:cubicBezTo>
                  <a:pt x="914" y="850"/>
                  <a:pt x="914" y="850"/>
                  <a:pt x="914" y="850"/>
                </a:cubicBezTo>
                <a:cubicBezTo>
                  <a:pt x="910" y="850"/>
                  <a:pt x="906" y="846"/>
                  <a:pt x="906" y="842"/>
                </a:cubicBezTo>
                <a:cubicBezTo>
                  <a:pt x="906" y="838"/>
                  <a:pt x="910" y="835"/>
                  <a:pt x="914" y="835"/>
                </a:cubicBezTo>
                <a:cubicBezTo>
                  <a:pt x="1049" y="835"/>
                  <a:pt x="1049" y="835"/>
                  <a:pt x="1049" y="835"/>
                </a:cubicBezTo>
                <a:cubicBezTo>
                  <a:pt x="1061" y="835"/>
                  <a:pt x="1071" y="825"/>
                  <a:pt x="1071" y="814"/>
                </a:cubicBezTo>
                <a:cubicBezTo>
                  <a:pt x="1071" y="802"/>
                  <a:pt x="1061" y="792"/>
                  <a:pt x="1049" y="792"/>
                </a:cubicBezTo>
                <a:cubicBezTo>
                  <a:pt x="905" y="792"/>
                  <a:pt x="905" y="792"/>
                  <a:pt x="905" y="792"/>
                </a:cubicBezTo>
                <a:cubicBezTo>
                  <a:pt x="901" y="792"/>
                  <a:pt x="898" y="789"/>
                  <a:pt x="898" y="785"/>
                </a:cubicBezTo>
                <a:cubicBezTo>
                  <a:pt x="898" y="781"/>
                  <a:pt x="901" y="777"/>
                  <a:pt x="905" y="777"/>
                </a:cubicBezTo>
                <a:cubicBezTo>
                  <a:pt x="1104" y="777"/>
                  <a:pt x="1104" y="777"/>
                  <a:pt x="1104" y="777"/>
                </a:cubicBezTo>
                <a:cubicBezTo>
                  <a:pt x="1116" y="777"/>
                  <a:pt x="1125" y="768"/>
                  <a:pt x="1125" y="756"/>
                </a:cubicBezTo>
                <a:cubicBezTo>
                  <a:pt x="1125" y="744"/>
                  <a:pt x="1116" y="734"/>
                  <a:pt x="1104" y="734"/>
                </a:cubicBezTo>
                <a:cubicBezTo>
                  <a:pt x="791" y="734"/>
                  <a:pt x="791" y="734"/>
                  <a:pt x="791" y="734"/>
                </a:cubicBezTo>
                <a:cubicBezTo>
                  <a:pt x="787" y="734"/>
                  <a:pt x="784" y="731"/>
                  <a:pt x="784" y="727"/>
                </a:cubicBezTo>
                <a:cubicBezTo>
                  <a:pt x="784" y="723"/>
                  <a:pt x="787" y="720"/>
                  <a:pt x="791" y="720"/>
                </a:cubicBezTo>
                <a:cubicBezTo>
                  <a:pt x="1046" y="720"/>
                  <a:pt x="1046" y="720"/>
                  <a:pt x="1046" y="720"/>
                </a:cubicBezTo>
                <a:cubicBezTo>
                  <a:pt x="1058" y="720"/>
                  <a:pt x="1068" y="710"/>
                  <a:pt x="1068" y="698"/>
                </a:cubicBezTo>
                <a:cubicBezTo>
                  <a:pt x="1068" y="686"/>
                  <a:pt x="1058" y="676"/>
                  <a:pt x="1046" y="676"/>
                </a:cubicBezTo>
                <a:cubicBezTo>
                  <a:pt x="763" y="676"/>
                  <a:pt x="763" y="676"/>
                  <a:pt x="763" y="676"/>
                </a:cubicBezTo>
                <a:cubicBezTo>
                  <a:pt x="759" y="676"/>
                  <a:pt x="755" y="673"/>
                  <a:pt x="755" y="669"/>
                </a:cubicBezTo>
                <a:cubicBezTo>
                  <a:pt x="755" y="665"/>
                  <a:pt x="759" y="662"/>
                  <a:pt x="763" y="662"/>
                </a:cubicBezTo>
                <a:cubicBezTo>
                  <a:pt x="1011" y="662"/>
                  <a:pt x="1011" y="662"/>
                  <a:pt x="1011" y="662"/>
                </a:cubicBezTo>
                <a:cubicBezTo>
                  <a:pt x="1022" y="662"/>
                  <a:pt x="1032" y="652"/>
                  <a:pt x="1032" y="640"/>
                </a:cubicBezTo>
                <a:cubicBezTo>
                  <a:pt x="1032" y="628"/>
                  <a:pt x="1022" y="619"/>
                  <a:pt x="1011" y="619"/>
                </a:cubicBezTo>
                <a:cubicBezTo>
                  <a:pt x="805" y="619"/>
                  <a:pt x="805" y="619"/>
                  <a:pt x="805" y="619"/>
                </a:cubicBezTo>
                <a:cubicBezTo>
                  <a:pt x="801" y="619"/>
                  <a:pt x="798" y="615"/>
                  <a:pt x="798" y="611"/>
                </a:cubicBezTo>
                <a:cubicBezTo>
                  <a:pt x="798" y="607"/>
                  <a:pt x="801" y="604"/>
                  <a:pt x="805" y="604"/>
                </a:cubicBezTo>
                <a:cubicBezTo>
                  <a:pt x="860" y="604"/>
                  <a:pt x="860" y="604"/>
                  <a:pt x="860" y="604"/>
                </a:cubicBezTo>
                <a:cubicBezTo>
                  <a:pt x="872" y="604"/>
                  <a:pt x="881" y="594"/>
                  <a:pt x="881" y="582"/>
                </a:cubicBezTo>
                <a:cubicBezTo>
                  <a:pt x="881" y="570"/>
                  <a:pt x="872" y="561"/>
                  <a:pt x="860" y="561"/>
                </a:cubicBezTo>
                <a:cubicBezTo>
                  <a:pt x="805" y="561"/>
                  <a:pt x="805" y="561"/>
                  <a:pt x="805" y="561"/>
                </a:cubicBezTo>
                <a:cubicBezTo>
                  <a:pt x="801" y="561"/>
                  <a:pt x="798" y="557"/>
                  <a:pt x="798" y="553"/>
                </a:cubicBezTo>
                <a:cubicBezTo>
                  <a:pt x="798" y="549"/>
                  <a:pt x="801" y="546"/>
                  <a:pt x="805" y="546"/>
                </a:cubicBezTo>
                <a:cubicBezTo>
                  <a:pt x="972" y="546"/>
                  <a:pt x="972" y="546"/>
                  <a:pt x="972" y="546"/>
                </a:cubicBezTo>
                <a:cubicBezTo>
                  <a:pt x="984" y="546"/>
                  <a:pt x="993" y="536"/>
                  <a:pt x="993" y="524"/>
                </a:cubicBezTo>
                <a:cubicBezTo>
                  <a:pt x="993" y="513"/>
                  <a:pt x="984" y="503"/>
                  <a:pt x="972" y="503"/>
                </a:cubicBezTo>
                <a:cubicBezTo>
                  <a:pt x="846" y="503"/>
                  <a:pt x="846" y="503"/>
                  <a:pt x="846" y="503"/>
                </a:cubicBezTo>
                <a:cubicBezTo>
                  <a:pt x="842" y="503"/>
                  <a:pt x="839" y="500"/>
                  <a:pt x="839" y="496"/>
                </a:cubicBezTo>
                <a:cubicBezTo>
                  <a:pt x="839" y="492"/>
                  <a:pt x="842" y="488"/>
                  <a:pt x="846" y="488"/>
                </a:cubicBezTo>
                <a:cubicBezTo>
                  <a:pt x="969" y="488"/>
                  <a:pt x="969" y="488"/>
                  <a:pt x="969" y="488"/>
                </a:cubicBezTo>
                <a:cubicBezTo>
                  <a:pt x="981" y="488"/>
                  <a:pt x="991" y="479"/>
                  <a:pt x="991" y="467"/>
                </a:cubicBezTo>
                <a:cubicBezTo>
                  <a:pt x="991" y="455"/>
                  <a:pt x="981" y="445"/>
                  <a:pt x="969" y="445"/>
                </a:cubicBezTo>
                <a:cubicBezTo>
                  <a:pt x="768" y="445"/>
                  <a:pt x="768" y="445"/>
                  <a:pt x="768" y="445"/>
                </a:cubicBezTo>
                <a:cubicBezTo>
                  <a:pt x="764" y="445"/>
                  <a:pt x="761" y="442"/>
                  <a:pt x="761" y="438"/>
                </a:cubicBezTo>
                <a:cubicBezTo>
                  <a:pt x="761" y="434"/>
                  <a:pt x="764" y="430"/>
                  <a:pt x="768" y="430"/>
                </a:cubicBezTo>
                <a:cubicBezTo>
                  <a:pt x="804" y="430"/>
                  <a:pt x="804" y="430"/>
                  <a:pt x="804" y="430"/>
                </a:cubicBezTo>
                <a:cubicBezTo>
                  <a:pt x="816" y="430"/>
                  <a:pt x="826" y="421"/>
                  <a:pt x="826" y="409"/>
                </a:cubicBezTo>
                <a:cubicBezTo>
                  <a:pt x="826" y="397"/>
                  <a:pt x="816" y="387"/>
                  <a:pt x="804" y="387"/>
                </a:cubicBezTo>
                <a:cubicBezTo>
                  <a:pt x="766" y="387"/>
                  <a:pt x="766" y="387"/>
                  <a:pt x="766" y="387"/>
                </a:cubicBezTo>
                <a:cubicBezTo>
                  <a:pt x="762" y="387"/>
                  <a:pt x="759" y="384"/>
                  <a:pt x="759" y="380"/>
                </a:cubicBezTo>
                <a:cubicBezTo>
                  <a:pt x="759" y="376"/>
                  <a:pt x="762" y="373"/>
                  <a:pt x="766" y="373"/>
                </a:cubicBezTo>
                <a:cubicBezTo>
                  <a:pt x="885" y="373"/>
                  <a:pt x="885" y="373"/>
                  <a:pt x="885" y="373"/>
                </a:cubicBezTo>
                <a:cubicBezTo>
                  <a:pt x="886" y="373"/>
                  <a:pt x="887" y="373"/>
                  <a:pt x="888" y="373"/>
                </a:cubicBezTo>
                <a:cubicBezTo>
                  <a:pt x="1592" y="373"/>
                  <a:pt x="1592" y="373"/>
                  <a:pt x="1592" y="373"/>
                </a:cubicBezTo>
                <a:cubicBezTo>
                  <a:pt x="1596" y="373"/>
                  <a:pt x="1599" y="376"/>
                  <a:pt x="1599" y="380"/>
                </a:cubicBezTo>
                <a:cubicBezTo>
                  <a:pt x="1599" y="384"/>
                  <a:pt x="1596" y="388"/>
                  <a:pt x="1592" y="388"/>
                </a:cubicBezTo>
                <a:cubicBezTo>
                  <a:pt x="855" y="388"/>
                  <a:pt x="855" y="388"/>
                  <a:pt x="855" y="388"/>
                </a:cubicBezTo>
                <a:cubicBezTo>
                  <a:pt x="843" y="388"/>
                  <a:pt x="834" y="397"/>
                  <a:pt x="834" y="409"/>
                </a:cubicBezTo>
                <a:cubicBezTo>
                  <a:pt x="834" y="421"/>
                  <a:pt x="843" y="431"/>
                  <a:pt x="855" y="431"/>
                </a:cubicBezTo>
                <a:cubicBezTo>
                  <a:pt x="1592" y="431"/>
                  <a:pt x="1592" y="431"/>
                  <a:pt x="1592" y="431"/>
                </a:cubicBezTo>
                <a:cubicBezTo>
                  <a:pt x="1596" y="431"/>
                  <a:pt x="1599" y="434"/>
                  <a:pt x="1599" y="438"/>
                </a:cubicBezTo>
                <a:cubicBezTo>
                  <a:pt x="1599" y="442"/>
                  <a:pt x="1596" y="445"/>
                  <a:pt x="1592" y="445"/>
                </a:cubicBezTo>
                <a:cubicBezTo>
                  <a:pt x="1039" y="445"/>
                  <a:pt x="1039" y="445"/>
                  <a:pt x="1039" y="445"/>
                </a:cubicBezTo>
                <a:cubicBezTo>
                  <a:pt x="1027" y="445"/>
                  <a:pt x="1017" y="455"/>
                  <a:pt x="1017" y="467"/>
                </a:cubicBezTo>
                <a:cubicBezTo>
                  <a:pt x="1017" y="479"/>
                  <a:pt x="1027" y="489"/>
                  <a:pt x="1039" y="489"/>
                </a:cubicBezTo>
                <a:cubicBezTo>
                  <a:pt x="1553" y="489"/>
                  <a:pt x="1553" y="489"/>
                  <a:pt x="1553" y="489"/>
                </a:cubicBezTo>
                <a:cubicBezTo>
                  <a:pt x="1557" y="489"/>
                  <a:pt x="1560" y="492"/>
                  <a:pt x="1560" y="496"/>
                </a:cubicBezTo>
                <a:cubicBezTo>
                  <a:pt x="1560" y="500"/>
                  <a:pt x="1557" y="503"/>
                  <a:pt x="1553" y="503"/>
                </a:cubicBezTo>
                <a:cubicBezTo>
                  <a:pt x="1039" y="503"/>
                  <a:pt x="1039" y="503"/>
                  <a:pt x="1039" y="503"/>
                </a:cubicBezTo>
                <a:cubicBezTo>
                  <a:pt x="1027" y="503"/>
                  <a:pt x="1017" y="513"/>
                  <a:pt x="1017" y="525"/>
                </a:cubicBezTo>
                <a:cubicBezTo>
                  <a:pt x="1017" y="537"/>
                  <a:pt x="1027" y="546"/>
                  <a:pt x="1039" y="546"/>
                </a:cubicBezTo>
                <a:cubicBezTo>
                  <a:pt x="1528" y="546"/>
                  <a:pt x="1528" y="546"/>
                  <a:pt x="1528" y="546"/>
                </a:cubicBezTo>
                <a:cubicBezTo>
                  <a:pt x="1532" y="546"/>
                  <a:pt x="1536" y="550"/>
                  <a:pt x="1536" y="554"/>
                </a:cubicBezTo>
                <a:cubicBezTo>
                  <a:pt x="1536" y="558"/>
                  <a:pt x="1532" y="561"/>
                  <a:pt x="1528" y="561"/>
                </a:cubicBezTo>
                <a:cubicBezTo>
                  <a:pt x="1019" y="561"/>
                  <a:pt x="1019" y="561"/>
                  <a:pt x="1019" y="561"/>
                </a:cubicBezTo>
                <a:cubicBezTo>
                  <a:pt x="1007" y="561"/>
                  <a:pt x="997" y="571"/>
                  <a:pt x="997" y="583"/>
                </a:cubicBezTo>
                <a:cubicBezTo>
                  <a:pt x="997" y="595"/>
                  <a:pt x="1007" y="604"/>
                  <a:pt x="1019" y="604"/>
                </a:cubicBezTo>
                <a:cubicBezTo>
                  <a:pt x="1526" y="604"/>
                  <a:pt x="1526" y="604"/>
                  <a:pt x="1526" y="604"/>
                </a:cubicBezTo>
                <a:cubicBezTo>
                  <a:pt x="1530" y="604"/>
                  <a:pt x="1534" y="607"/>
                  <a:pt x="1534" y="612"/>
                </a:cubicBezTo>
                <a:cubicBezTo>
                  <a:pt x="1534" y="616"/>
                  <a:pt x="1530" y="619"/>
                  <a:pt x="1526" y="619"/>
                </a:cubicBezTo>
                <a:cubicBezTo>
                  <a:pt x="1068" y="619"/>
                  <a:pt x="1068" y="619"/>
                  <a:pt x="1068" y="619"/>
                </a:cubicBezTo>
                <a:cubicBezTo>
                  <a:pt x="1056" y="619"/>
                  <a:pt x="1046" y="629"/>
                  <a:pt x="1046" y="640"/>
                </a:cubicBezTo>
                <a:cubicBezTo>
                  <a:pt x="1046" y="652"/>
                  <a:pt x="1056" y="662"/>
                  <a:pt x="1068" y="662"/>
                </a:cubicBezTo>
                <a:cubicBezTo>
                  <a:pt x="1436" y="662"/>
                  <a:pt x="1436" y="662"/>
                  <a:pt x="1436" y="662"/>
                </a:cubicBezTo>
                <a:cubicBezTo>
                  <a:pt x="1440" y="662"/>
                  <a:pt x="1443" y="665"/>
                  <a:pt x="1443" y="669"/>
                </a:cubicBezTo>
                <a:cubicBezTo>
                  <a:pt x="1443" y="673"/>
                  <a:pt x="1440" y="677"/>
                  <a:pt x="1436" y="677"/>
                </a:cubicBezTo>
                <a:cubicBezTo>
                  <a:pt x="1287" y="677"/>
                  <a:pt x="1287" y="677"/>
                  <a:pt x="1287" y="677"/>
                </a:cubicBezTo>
                <a:cubicBezTo>
                  <a:pt x="1276" y="677"/>
                  <a:pt x="1266" y="686"/>
                  <a:pt x="1266" y="698"/>
                </a:cubicBezTo>
                <a:cubicBezTo>
                  <a:pt x="1266" y="710"/>
                  <a:pt x="1276" y="720"/>
                  <a:pt x="1287" y="720"/>
                </a:cubicBezTo>
                <a:cubicBezTo>
                  <a:pt x="1454" y="720"/>
                  <a:pt x="1454" y="720"/>
                  <a:pt x="1454" y="720"/>
                </a:cubicBezTo>
                <a:cubicBezTo>
                  <a:pt x="1458" y="720"/>
                  <a:pt x="1461" y="723"/>
                  <a:pt x="1461" y="727"/>
                </a:cubicBezTo>
                <a:cubicBezTo>
                  <a:pt x="1461" y="731"/>
                  <a:pt x="1458" y="734"/>
                  <a:pt x="1454" y="734"/>
                </a:cubicBezTo>
                <a:cubicBezTo>
                  <a:pt x="1321" y="734"/>
                  <a:pt x="1321" y="734"/>
                  <a:pt x="1321" y="734"/>
                </a:cubicBezTo>
                <a:cubicBezTo>
                  <a:pt x="1309" y="734"/>
                  <a:pt x="1300" y="744"/>
                  <a:pt x="1300" y="756"/>
                </a:cubicBezTo>
                <a:cubicBezTo>
                  <a:pt x="1300" y="768"/>
                  <a:pt x="1309" y="778"/>
                  <a:pt x="1321" y="778"/>
                </a:cubicBezTo>
                <a:cubicBezTo>
                  <a:pt x="1549" y="778"/>
                  <a:pt x="1549" y="778"/>
                  <a:pt x="1549" y="778"/>
                </a:cubicBezTo>
                <a:cubicBezTo>
                  <a:pt x="1553" y="778"/>
                  <a:pt x="1556" y="781"/>
                  <a:pt x="1556" y="785"/>
                </a:cubicBezTo>
                <a:cubicBezTo>
                  <a:pt x="1556" y="789"/>
                  <a:pt x="1553" y="792"/>
                  <a:pt x="1549" y="792"/>
                </a:cubicBezTo>
                <a:cubicBezTo>
                  <a:pt x="1455" y="792"/>
                  <a:pt x="1455" y="792"/>
                  <a:pt x="1455" y="792"/>
                </a:cubicBezTo>
                <a:cubicBezTo>
                  <a:pt x="1443" y="792"/>
                  <a:pt x="1434" y="802"/>
                  <a:pt x="1434" y="814"/>
                </a:cubicBezTo>
                <a:cubicBezTo>
                  <a:pt x="1434" y="826"/>
                  <a:pt x="1443" y="835"/>
                  <a:pt x="1455" y="835"/>
                </a:cubicBezTo>
                <a:cubicBezTo>
                  <a:pt x="1623" y="835"/>
                  <a:pt x="1623" y="835"/>
                  <a:pt x="1623" y="835"/>
                </a:cubicBezTo>
                <a:cubicBezTo>
                  <a:pt x="1635" y="835"/>
                  <a:pt x="1645" y="826"/>
                  <a:pt x="1645" y="814"/>
                </a:cubicBezTo>
                <a:cubicBezTo>
                  <a:pt x="1645" y="802"/>
                  <a:pt x="1635" y="792"/>
                  <a:pt x="1623" y="792"/>
                </a:cubicBezTo>
                <a:cubicBezTo>
                  <a:pt x="1607" y="792"/>
                  <a:pt x="1607" y="792"/>
                  <a:pt x="1607" y="792"/>
                </a:cubicBezTo>
                <a:cubicBezTo>
                  <a:pt x="1603" y="792"/>
                  <a:pt x="1600" y="789"/>
                  <a:pt x="1600" y="785"/>
                </a:cubicBezTo>
                <a:cubicBezTo>
                  <a:pt x="1600" y="781"/>
                  <a:pt x="1603" y="778"/>
                  <a:pt x="1607" y="778"/>
                </a:cubicBezTo>
                <a:cubicBezTo>
                  <a:pt x="1683" y="778"/>
                  <a:pt x="1683" y="778"/>
                  <a:pt x="1683" y="778"/>
                </a:cubicBezTo>
                <a:cubicBezTo>
                  <a:pt x="1687" y="778"/>
                  <a:pt x="1690" y="781"/>
                  <a:pt x="1690" y="785"/>
                </a:cubicBezTo>
                <a:cubicBezTo>
                  <a:pt x="1690" y="789"/>
                  <a:pt x="1687" y="792"/>
                  <a:pt x="1683" y="792"/>
                </a:cubicBezTo>
                <a:cubicBezTo>
                  <a:pt x="1673" y="792"/>
                  <a:pt x="1673" y="792"/>
                  <a:pt x="1673" y="792"/>
                </a:cubicBezTo>
                <a:cubicBezTo>
                  <a:pt x="1662" y="792"/>
                  <a:pt x="1652" y="802"/>
                  <a:pt x="1652" y="814"/>
                </a:cubicBezTo>
                <a:cubicBezTo>
                  <a:pt x="1652" y="826"/>
                  <a:pt x="1662" y="835"/>
                  <a:pt x="1673" y="835"/>
                </a:cubicBezTo>
                <a:cubicBezTo>
                  <a:pt x="1681" y="835"/>
                  <a:pt x="1681" y="835"/>
                  <a:pt x="1681" y="835"/>
                </a:cubicBezTo>
                <a:cubicBezTo>
                  <a:pt x="1693" y="835"/>
                  <a:pt x="1703" y="845"/>
                  <a:pt x="1703" y="857"/>
                </a:cubicBezTo>
                <a:cubicBezTo>
                  <a:pt x="1703" y="869"/>
                  <a:pt x="1693" y="879"/>
                  <a:pt x="1681" y="879"/>
                </a:cubicBezTo>
                <a:cubicBezTo>
                  <a:pt x="1550" y="879"/>
                  <a:pt x="1550" y="879"/>
                  <a:pt x="1550" y="879"/>
                </a:cubicBezTo>
                <a:cubicBezTo>
                  <a:pt x="1538" y="879"/>
                  <a:pt x="1529" y="889"/>
                  <a:pt x="1529" y="901"/>
                </a:cubicBezTo>
                <a:cubicBezTo>
                  <a:pt x="1529" y="913"/>
                  <a:pt x="1538" y="922"/>
                  <a:pt x="1550" y="922"/>
                </a:cubicBezTo>
                <a:cubicBezTo>
                  <a:pt x="1697" y="922"/>
                  <a:pt x="1697" y="922"/>
                  <a:pt x="1697" y="922"/>
                </a:cubicBezTo>
                <a:cubicBezTo>
                  <a:pt x="1701" y="922"/>
                  <a:pt x="1704" y="925"/>
                  <a:pt x="1704" y="929"/>
                </a:cubicBezTo>
                <a:cubicBezTo>
                  <a:pt x="1704" y="934"/>
                  <a:pt x="1701" y="937"/>
                  <a:pt x="1697" y="937"/>
                </a:cubicBezTo>
                <a:cubicBezTo>
                  <a:pt x="1504" y="937"/>
                  <a:pt x="1504" y="937"/>
                  <a:pt x="1504" y="937"/>
                </a:cubicBezTo>
                <a:cubicBezTo>
                  <a:pt x="1492" y="937"/>
                  <a:pt x="1482" y="946"/>
                  <a:pt x="1482" y="958"/>
                </a:cubicBezTo>
                <a:cubicBezTo>
                  <a:pt x="1482" y="970"/>
                  <a:pt x="1492" y="980"/>
                  <a:pt x="1504" y="980"/>
                </a:cubicBezTo>
                <a:cubicBezTo>
                  <a:pt x="1712" y="980"/>
                  <a:pt x="1712" y="980"/>
                  <a:pt x="1712" y="980"/>
                </a:cubicBezTo>
                <a:cubicBezTo>
                  <a:pt x="1716" y="980"/>
                  <a:pt x="1719" y="983"/>
                  <a:pt x="1719" y="987"/>
                </a:cubicBezTo>
                <a:cubicBezTo>
                  <a:pt x="1719" y="991"/>
                  <a:pt x="1716" y="995"/>
                  <a:pt x="1712" y="995"/>
                </a:cubicBezTo>
                <a:cubicBezTo>
                  <a:pt x="1505" y="995"/>
                  <a:pt x="1505" y="995"/>
                  <a:pt x="1505" y="995"/>
                </a:cubicBezTo>
                <a:cubicBezTo>
                  <a:pt x="1494" y="995"/>
                  <a:pt x="1484" y="1004"/>
                  <a:pt x="1484" y="1016"/>
                </a:cubicBezTo>
                <a:cubicBezTo>
                  <a:pt x="1484" y="1028"/>
                  <a:pt x="1494" y="1038"/>
                  <a:pt x="1505" y="1038"/>
                </a:cubicBezTo>
                <a:cubicBezTo>
                  <a:pt x="1693" y="1038"/>
                  <a:pt x="1693" y="1038"/>
                  <a:pt x="1693" y="1038"/>
                </a:cubicBezTo>
                <a:cubicBezTo>
                  <a:pt x="1697" y="1038"/>
                  <a:pt x="1701" y="1041"/>
                  <a:pt x="1701" y="1045"/>
                </a:cubicBezTo>
                <a:cubicBezTo>
                  <a:pt x="1701" y="1049"/>
                  <a:pt x="1697" y="1052"/>
                  <a:pt x="1693" y="1052"/>
                </a:cubicBezTo>
                <a:cubicBezTo>
                  <a:pt x="1635" y="1052"/>
                  <a:pt x="1635" y="1052"/>
                  <a:pt x="1635" y="1052"/>
                </a:cubicBezTo>
                <a:cubicBezTo>
                  <a:pt x="1623" y="1052"/>
                  <a:pt x="1613" y="1062"/>
                  <a:pt x="1613" y="1074"/>
                </a:cubicBezTo>
                <a:cubicBezTo>
                  <a:pt x="1613" y="1086"/>
                  <a:pt x="1623" y="1096"/>
                  <a:pt x="1635" y="1096"/>
                </a:cubicBezTo>
                <a:cubicBezTo>
                  <a:pt x="1658" y="1096"/>
                  <a:pt x="1658" y="1096"/>
                  <a:pt x="1658" y="1096"/>
                </a:cubicBezTo>
                <a:cubicBezTo>
                  <a:pt x="1662" y="1096"/>
                  <a:pt x="1665" y="1099"/>
                  <a:pt x="1665" y="1103"/>
                </a:cubicBezTo>
                <a:cubicBezTo>
                  <a:pt x="1665" y="1107"/>
                  <a:pt x="1662" y="1110"/>
                  <a:pt x="1658" y="1110"/>
                </a:cubicBezTo>
                <a:cubicBezTo>
                  <a:pt x="1650" y="1110"/>
                  <a:pt x="1650" y="1110"/>
                  <a:pt x="1650" y="1110"/>
                </a:cubicBezTo>
                <a:cubicBezTo>
                  <a:pt x="1630" y="1110"/>
                  <a:pt x="1614" y="1126"/>
                  <a:pt x="1614" y="1146"/>
                </a:cubicBezTo>
                <a:cubicBezTo>
                  <a:pt x="1614" y="1166"/>
                  <a:pt x="1630" y="1182"/>
                  <a:pt x="1650" y="1182"/>
                </a:cubicBezTo>
                <a:cubicBezTo>
                  <a:pt x="1789" y="1182"/>
                  <a:pt x="1789" y="1182"/>
                  <a:pt x="1789" y="1182"/>
                </a:cubicBezTo>
                <a:cubicBezTo>
                  <a:pt x="1801" y="1182"/>
                  <a:pt x="1811" y="1173"/>
                  <a:pt x="1811" y="1161"/>
                </a:cubicBezTo>
                <a:cubicBezTo>
                  <a:pt x="1811" y="1149"/>
                  <a:pt x="1801" y="1139"/>
                  <a:pt x="1789" y="1139"/>
                </a:cubicBezTo>
                <a:cubicBezTo>
                  <a:pt x="1766" y="1139"/>
                  <a:pt x="1766" y="1139"/>
                  <a:pt x="1766" y="1139"/>
                </a:cubicBezTo>
                <a:cubicBezTo>
                  <a:pt x="1762" y="1139"/>
                  <a:pt x="1759" y="1136"/>
                  <a:pt x="1759" y="1132"/>
                </a:cubicBezTo>
                <a:cubicBezTo>
                  <a:pt x="1759" y="1128"/>
                  <a:pt x="1762" y="1125"/>
                  <a:pt x="1766" y="1125"/>
                </a:cubicBezTo>
                <a:cubicBezTo>
                  <a:pt x="1824" y="1125"/>
                  <a:pt x="1824" y="1125"/>
                  <a:pt x="1824" y="1125"/>
                </a:cubicBezTo>
                <a:cubicBezTo>
                  <a:pt x="1836" y="1125"/>
                  <a:pt x="1846" y="1115"/>
                  <a:pt x="1846" y="1103"/>
                </a:cubicBezTo>
                <a:cubicBezTo>
                  <a:pt x="1846" y="1091"/>
                  <a:pt x="1836" y="1081"/>
                  <a:pt x="1824" y="1081"/>
                </a:cubicBezTo>
                <a:cubicBezTo>
                  <a:pt x="1797" y="1081"/>
                  <a:pt x="1797" y="1081"/>
                  <a:pt x="1797" y="1081"/>
                </a:cubicBezTo>
                <a:cubicBezTo>
                  <a:pt x="1793" y="1081"/>
                  <a:pt x="1790" y="1078"/>
                  <a:pt x="1790" y="1074"/>
                </a:cubicBezTo>
                <a:cubicBezTo>
                  <a:pt x="1790" y="1070"/>
                  <a:pt x="1793" y="1067"/>
                  <a:pt x="1797" y="1067"/>
                </a:cubicBezTo>
                <a:cubicBezTo>
                  <a:pt x="1843" y="1067"/>
                  <a:pt x="1843" y="1067"/>
                  <a:pt x="1843" y="1067"/>
                </a:cubicBezTo>
                <a:cubicBezTo>
                  <a:pt x="1855" y="1067"/>
                  <a:pt x="1864" y="1057"/>
                  <a:pt x="1864" y="1045"/>
                </a:cubicBezTo>
                <a:cubicBezTo>
                  <a:pt x="1864" y="1033"/>
                  <a:pt x="1855" y="1024"/>
                  <a:pt x="1843" y="1024"/>
                </a:cubicBezTo>
                <a:cubicBezTo>
                  <a:pt x="1791" y="1023"/>
                  <a:pt x="1791" y="1023"/>
                  <a:pt x="1791" y="1023"/>
                </a:cubicBezTo>
                <a:cubicBezTo>
                  <a:pt x="1787" y="1023"/>
                  <a:pt x="1784" y="1020"/>
                  <a:pt x="1784" y="1016"/>
                </a:cubicBezTo>
                <a:cubicBezTo>
                  <a:pt x="1784" y="1012"/>
                  <a:pt x="1787" y="1009"/>
                  <a:pt x="1791" y="1009"/>
                </a:cubicBezTo>
                <a:cubicBezTo>
                  <a:pt x="1876" y="1009"/>
                  <a:pt x="1876" y="1009"/>
                  <a:pt x="1876" y="1009"/>
                </a:cubicBezTo>
                <a:cubicBezTo>
                  <a:pt x="1945" y="1009"/>
                  <a:pt x="2002" y="955"/>
                  <a:pt x="2008" y="887"/>
                </a:cubicBezTo>
                <a:cubicBezTo>
                  <a:pt x="2015" y="884"/>
                  <a:pt x="2020" y="878"/>
                  <a:pt x="2020" y="870"/>
                </a:cubicBezTo>
                <a:cubicBezTo>
                  <a:pt x="2020" y="860"/>
                  <a:pt x="2011" y="851"/>
                  <a:pt x="2001" y="851"/>
                </a:cubicBezTo>
                <a:close/>
                <a:moveTo>
                  <a:pt x="868" y="358"/>
                </a:moveTo>
                <a:cubicBezTo>
                  <a:pt x="766" y="358"/>
                  <a:pt x="766" y="358"/>
                  <a:pt x="766" y="358"/>
                </a:cubicBezTo>
                <a:cubicBezTo>
                  <a:pt x="754" y="358"/>
                  <a:pt x="744" y="368"/>
                  <a:pt x="744" y="380"/>
                </a:cubicBezTo>
                <a:cubicBezTo>
                  <a:pt x="744" y="392"/>
                  <a:pt x="754" y="402"/>
                  <a:pt x="766" y="402"/>
                </a:cubicBezTo>
                <a:cubicBezTo>
                  <a:pt x="804" y="402"/>
                  <a:pt x="804" y="402"/>
                  <a:pt x="804" y="402"/>
                </a:cubicBezTo>
                <a:cubicBezTo>
                  <a:pt x="809" y="402"/>
                  <a:pt x="812" y="405"/>
                  <a:pt x="812" y="409"/>
                </a:cubicBezTo>
                <a:cubicBezTo>
                  <a:pt x="812" y="413"/>
                  <a:pt x="809" y="416"/>
                  <a:pt x="804" y="416"/>
                </a:cubicBezTo>
                <a:cubicBezTo>
                  <a:pt x="768" y="416"/>
                  <a:pt x="768" y="416"/>
                  <a:pt x="768" y="416"/>
                </a:cubicBezTo>
                <a:cubicBezTo>
                  <a:pt x="756" y="416"/>
                  <a:pt x="747" y="426"/>
                  <a:pt x="747" y="438"/>
                </a:cubicBezTo>
                <a:cubicBezTo>
                  <a:pt x="747" y="450"/>
                  <a:pt x="756" y="459"/>
                  <a:pt x="768" y="459"/>
                </a:cubicBezTo>
                <a:cubicBezTo>
                  <a:pt x="969" y="459"/>
                  <a:pt x="969" y="459"/>
                  <a:pt x="969" y="459"/>
                </a:cubicBezTo>
                <a:cubicBezTo>
                  <a:pt x="973" y="459"/>
                  <a:pt x="977" y="463"/>
                  <a:pt x="977" y="467"/>
                </a:cubicBezTo>
                <a:cubicBezTo>
                  <a:pt x="977" y="471"/>
                  <a:pt x="973" y="474"/>
                  <a:pt x="969" y="474"/>
                </a:cubicBezTo>
                <a:cubicBezTo>
                  <a:pt x="846" y="474"/>
                  <a:pt x="846" y="474"/>
                  <a:pt x="846" y="474"/>
                </a:cubicBezTo>
                <a:cubicBezTo>
                  <a:pt x="834" y="474"/>
                  <a:pt x="824" y="484"/>
                  <a:pt x="824" y="496"/>
                </a:cubicBezTo>
                <a:cubicBezTo>
                  <a:pt x="824" y="507"/>
                  <a:pt x="834" y="517"/>
                  <a:pt x="846" y="517"/>
                </a:cubicBezTo>
                <a:cubicBezTo>
                  <a:pt x="972" y="517"/>
                  <a:pt x="972" y="517"/>
                  <a:pt x="972" y="517"/>
                </a:cubicBezTo>
                <a:cubicBezTo>
                  <a:pt x="976" y="517"/>
                  <a:pt x="979" y="520"/>
                  <a:pt x="979" y="524"/>
                </a:cubicBezTo>
                <a:cubicBezTo>
                  <a:pt x="979" y="529"/>
                  <a:pt x="976" y="532"/>
                  <a:pt x="972" y="532"/>
                </a:cubicBezTo>
                <a:cubicBezTo>
                  <a:pt x="805" y="532"/>
                  <a:pt x="805" y="532"/>
                  <a:pt x="805" y="532"/>
                </a:cubicBezTo>
                <a:cubicBezTo>
                  <a:pt x="793" y="532"/>
                  <a:pt x="783" y="541"/>
                  <a:pt x="783" y="553"/>
                </a:cubicBezTo>
                <a:cubicBezTo>
                  <a:pt x="783" y="565"/>
                  <a:pt x="793" y="575"/>
                  <a:pt x="805" y="575"/>
                </a:cubicBezTo>
                <a:cubicBezTo>
                  <a:pt x="860" y="575"/>
                  <a:pt x="860" y="575"/>
                  <a:pt x="860" y="575"/>
                </a:cubicBezTo>
                <a:cubicBezTo>
                  <a:pt x="864" y="575"/>
                  <a:pt x="867" y="578"/>
                  <a:pt x="867" y="582"/>
                </a:cubicBezTo>
                <a:cubicBezTo>
                  <a:pt x="867" y="586"/>
                  <a:pt x="864" y="590"/>
                  <a:pt x="860" y="590"/>
                </a:cubicBezTo>
                <a:cubicBezTo>
                  <a:pt x="805" y="590"/>
                  <a:pt x="805" y="590"/>
                  <a:pt x="805" y="590"/>
                </a:cubicBezTo>
                <a:cubicBezTo>
                  <a:pt x="793" y="590"/>
                  <a:pt x="783" y="599"/>
                  <a:pt x="783" y="611"/>
                </a:cubicBezTo>
                <a:cubicBezTo>
                  <a:pt x="783" y="623"/>
                  <a:pt x="793" y="633"/>
                  <a:pt x="805" y="633"/>
                </a:cubicBezTo>
                <a:cubicBezTo>
                  <a:pt x="1011" y="633"/>
                  <a:pt x="1011" y="633"/>
                  <a:pt x="1011" y="633"/>
                </a:cubicBezTo>
                <a:cubicBezTo>
                  <a:pt x="1015" y="633"/>
                  <a:pt x="1018" y="636"/>
                  <a:pt x="1018" y="640"/>
                </a:cubicBezTo>
                <a:cubicBezTo>
                  <a:pt x="1018" y="644"/>
                  <a:pt x="1015" y="647"/>
                  <a:pt x="1011" y="647"/>
                </a:cubicBezTo>
                <a:cubicBezTo>
                  <a:pt x="763" y="647"/>
                  <a:pt x="763" y="647"/>
                  <a:pt x="763" y="647"/>
                </a:cubicBezTo>
                <a:cubicBezTo>
                  <a:pt x="751" y="647"/>
                  <a:pt x="741" y="657"/>
                  <a:pt x="741" y="669"/>
                </a:cubicBezTo>
                <a:cubicBezTo>
                  <a:pt x="741" y="681"/>
                  <a:pt x="751" y="691"/>
                  <a:pt x="763" y="691"/>
                </a:cubicBezTo>
                <a:cubicBezTo>
                  <a:pt x="1046" y="691"/>
                  <a:pt x="1046" y="691"/>
                  <a:pt x="1046" y="691"/>
                </a:cubicBezTo>
                <a:cubicBezTo>
                  <a:pt x="1050" y="691"/>
                  <a:pt x="1054" y="694"/>
                  <a:pt x="1054" y="698"/>
                </a:cubicBezTo>
                <a:cubicBezTo>
                  <a:pt x="1054" y="702"/>
                  <a:pt x="1050" y="705"/>
                  <a:pt x="1046" y="705"/>
                </a:cubicBezTo>
                <a:cubicBezTo>
                  <a:pt x="791" y="705"/>
                  <a:pt x="791" y="705"/>
                  <a:pt x="791" y="705"/>
                </a:cubicBezTo>
                <a:cubicBezTo>
                  <a:pt x="779" y="705"/>
                  <a:pt x="770" y="715"/>
                  <a:pt x="770" y="727"/>
                </a:cubicBezTo>
                <a:cubicBezTo>
                  <a:pt x="770" y="739"/>
                  <a:pt x="779" y="748"/>
                  <a:pt x="791" y="748"/>
                </a:cubicBezTo>
                <a:cubicBezTo>
                  <a:pt x="1104" y="748"/>
                  <a:pt x="1104" y="748"/>
                  <a:pt x="1104" y="748"/>
                </a:cubicBezTo>
                <a:cubicBezTo>
                  <a:pt x="1108" y="748"/>
                  <a:pt x="1111" y="752"/>
                  <a:pt x="1111" y="756"/>
                </a:cubicBezTo>
                <a:cubicBezTo>
                  <a:pt x="1111" y="760"/>
                  <a:pt x="1108" y="763"/>
                  <a:pt x="1104" y="763"/>
                </a:cubicBezTo>
                <a:cubicBezTo>
                  <a:pt x="905" y="763"/>
                  <a:pt x="905" y="763"/>
                  <a:pt x="905" y="763"/>
                </a:cubicBezTo>
                <a:cubicBezTo>
                  <a:pt x="893" y="763"/>
                  <a:pt x="883" y="773"/>
                  <a:pt x="883" y="785"/>
                </a:cubicBezTo>
                <a:cubicBezTo>
                  <a:pt x="883" y="797"/>
                  <a:pt x="893" y="806"/>
                  <a:pt x="905" y="806"/>
                </a:cubicBezTo>
                <a:cubicBezTo>
                  <a:pt x="1049" y="806"/>
                  <a:pt x="1049" y="806"/>
                  <a:pt x="1049" y="806"/>
                </a:cubicBezTo>
                <a:cubicBezTo>
                  <a:pt x="1053" y="806"/>
                  <a:pt x="1057" y="810"/>
                  <a:pt x="1057" y="814"/>
                </a:cubicBezTo>
                <a:cubicBezTo>
                  <a:pt x="1057" y="818"/>
                  <a:pt x="1053" y="821"/>
                  <a:pt x="1049" y="821"/>
                </a:cubicBezTo>
                <a:cubicBezTo>
                  <a:pt x="914" y="821"/>
                  <a:pt x="914" y="821"/>
                  <a:pt x="914" y="821"/>
                </a:cubicBezTo>
                <a:cubicBezTo>
                  <a:pt x="902" y="821"/>
                  <a:pt x="892" y="831"/>
                  <a:pt x="892" y="842"/>
                </a:cubicBezTo>
                <a:cubicBezTo>
                  <a:pt x="892" y="854"/>
                  <a:pt x="902" y="864"/>
                  <a:pt x="914" y="864"/>
                </a:cubicBezTo>
                <a:cubicBezTo>
                  <a:pt x="1053" y="864"/>
                  <a:pt x="1053" y="864"/>
                  <a:pt x="1053" y="864"/>
                </a:cubicBezTo>
                <a:cubicBezTo>
                  <a:pt x="1057" y="864"/>
                  <a:pt x="1061" y="867"/>
                  <a:pt x="1061" y="871"/>
                </a:cubicBezTo>
                <a:cubicBezTo>
                  <a:pt x="1061" y="875"/>
                  <a:pt x="1057" y="879"/>
                  <a:pt x="1053" y="879"/>
                </a:cubicBezTo>
                <a:cubicBezTo>
                  <a:pt x="919" y="879"/>
                  <a:pt x="919" y="879"/>
                  <a:pt x="919" y="879"/>
                </a:cubicBezTo>
                <a:cubicBezTo>
                  <a:pt x="907" y="879"/>
                  <a:pt x="898" y="888"/>
                  <a:pt x="898" y="900"/>
                </a:cubicBezTo>
                <a:cubicBezTo>
                  <a:pt x="898" y="912"/>
                  <a:pt x="907" y="922"/>
                  <a:pt x="919" y="922"/>
                </a:cubicBezTo>
                <a:cubicBezTo>
                  <a:pt x="1017" y="922"/>
                  <a:pt x="1017" y="922"/>
                  <a:pt x="1017" y="922"/>
                </a:cubicBezTo>
                <a:cubicBezTo>
                  <a:pt x="1021" y="922"/>
                  <a:pt x="1024" y="925"/>
                  <a:pt x="1024" y="929"/>
                </a:cubicBezTo>
                <a:cubicBezTo>
                  <a:pt x="1024" y="933"/>
                  <a:pt x="1021" y="936"/>
                  <a:pt x="1017" y="936"/>
                </a:cubicBezTo>
                <a:cubicBezTo>
                  <a:pt x="941" y="936"/>
                  <a:pt x="941" y="936"/>
                  <a:pt x="941" y="936"/>
                </a:cubicBezTo>
                <a:cubicBezTo>
                  <a:pt x="929" y="936"/>
                  <a:pt x="919" y="946"/>
                  <a:pt x="919" y="958"/>
                </a:cubicBezTo>
                <a:cubicBezTo>
                  <a:pt x="919" y="970"/>
                  <a:pt x="929" y="980"/>
                  <a:pt x="941" y="980"/>
                </a:cubicBezTo>
                <a:cubicBezTo>
                  <a:pt x="979" y="980"/>
                  <a:pt x="979" y="980"/>
                  <a:pt x="979" y="980"/>
                </a:cubicBezTo>
                <a:cubicBezTo>
                  <a:pt x="983" y="980"/>
                  <a:pt x="986" y="983"/>
                  <a:pt x="986" y="987"/>
                </a:cubicBezTo>
                <a:cubicBezTo>
                  <a:pt x="986" y="991"/>
                  <a:pt x="983" y="994"/>
                  <a:pt x="979" y="994"/>
                </a:cubicBezTo>
                <a:cubicBezTo>
                  <a:pt x="976" y="994"/>
                  <a:pt x="976" y="994"/>
                  <a:pt x="976" y="994"/>
                </a:cubicBezTo>
                <a:cubicBezTo>
                  <a:pt x="956" y="994"/>
                  <a:pt x="940" y="1010"/>
                  <a:pt x="940" y="1030"/>
                </a:cubicBezTo>
                <a:cubicBezTo>
                  <a:pt x="940" y="1050"/>
                  <a:pt x="956" y="1066"/>
                  <a:pt x="976" y="1066"/>
                </a:cubicBezTo>
                <a:cubicBezTo>
                  <a:pt x="1017" y="1066"/>
                  <a:pt x="1017" y="1066"/>
                  <a:pt x="1017" y="1066"/>
                </a:cubicBezTo>
                <a:cubicBezTo>
                  <a:pt x="1029" y="1066"/>
                  <a:pt x="1039" y="1076"/>
                  <a:pt x="1039" y="1088"/>
                </a:cubicBezTo>
                <a:cubicBezTo>
                  <a:pt x="1039" y="1100"/>
                  <a:pt x="1029" y="1110"/>
                  <a:pt x="1017" y="1110"/>
                </a:cubicBezTo>
                <a:cubicBezTo>
                  <a:pt x="443" y="1110"/>
                  <a:pt x="443" y="1110"/>
                  <a:pt x="443" y="1110"/>
                </a:cubicBezTo>
                <a:cubicBezTo>
                  <a:pt x="439" y="1110"/>
                  <a:pt x="436" y="1107"/>
                  <a:pt x="436" y="1103"/>
                </a:cubicBezTo>
                <a:cubicBezTo>
                  <a:pt x="436" y="1099"/>
                  <a:pt x="439" y="1095"/>
                  <a:pt x="443" y="1095"/>
                </a:cubicBezTo>
                <a:cubicBezTo>
                  <a:pt x="472" y="1095"/>
                  <a:pt x="472" y="1095"/>
                  <a:pt x="472" y="1095"/>
                </a:cubicBezTo>
                <a:cubicBezTo>
                  <a:pt x="484" y="1095"/>
                  <a:pt x="493" y="1086"/>
                  <a:pt x="493" y="1074"/>
                </a:cubicBezTo>
                <a:cubicBezTo>
                  <a:pt x="493" y="1062"/>
                  <a:pt x="484" y="1052"/>
                  <a:pt x="472" y="1052"/>
                </a:cubicBezTo>
                <a:cubicBezTo>
                  <a:pt x="443" y="1052"/>
                  <a:pt x="443" y="1052"/>
                  <a:pt x="443" y="1052"/>
                </a:cubicBezTo>
                <a:cubicBezTo>
                  <a:pt x="439" y="1052"/>
                  <a:pt x="436" y="1049"/>
                  <a:pt x="436" y="1045"/>
                </a:cubicBezTo>
                <a:cubicBezTo>
                  <a:pt x="436" y="1041"/>
                  <a:pt x="439" y="1037"/>
                  <a:pt x="443" y="1037"/>
                </a:cubicBezTo>
                <a:cubicBezTo>
                  <a:pt x="495" y="1037"/>
                  <a:pt x="495" y="1037"/>
                  <a:pt x="495" y="1037"/>
                </a:cubicBezTo>
                <a:cubicBezTo>
                  <a:pt x="507" y="1037"/>
                  <a:pt x="517" y="1028"/>
                  <a:pt x="517" y="1016"/>
                </a:cubicBezTo>
                <a:cubicBezTo>
                  <a:pt x="517" y="1004"/>
                  <a:pt x="507" y="994"/>
                  <a:pt x="495" y="994"/>
                </a:cubicBezTo>
                <a:cubicBezTo>
                  <a:pt x="438" y="994"/>
                  <a:pt x="438" y="994"/>
                  <a:pt x="438" y="994"/>
                </a:cubicBezTo>
                <a:cubicBezTo>
                  <a:pt x="434" y="994"/>
                  <a:pt x="431" y="991"/>
                  <a:pt x="431" y="987"/>
                </a:cubicBezTo>
                <a:cubicBezTo>
                  <a:pt x="431" y="983"/>
                  <a:pt x="434" y="980"/>
                  <a:pt x="438" y="980"/>
                </a:cubicBezTo>
                <a:cubicBezTo>
                  <a:pt x="551" y="980"/>
                  <a:pt x="551" y="980"/>
                  <a:pt x="551" y="980"/>
                </a:cubicBezTo>
                <a:cubicBezTo>
                  <a:pt x="563" y="980"/>
                  <a:pt x="572" y="970"/>
                  <a:pt x="572" y="958"/>
                </a:cubicBezTo>
                <a:cubicBezTo>
                  <a:pt x="572" y="946"/>
                  <a:pt x="563" y="936"/>
                  <a:pt x="551" y="936"/>
                </a:cubicBezTo>
                <a:cubicBezTo>
                  <a:pt x="446" y="936"/>
                  <a:pt x="446" y="936"/>
                  <a:pt x="446" y="936"/>
                </a:cubicBezTo>
                <a:cubicBezTo>
                  <a:pt x="442" y="936"/>
                  <a:pt x="439" y="933"/>
                  <a:pt x="439" y="929"/>
                </a:cubicBezTo>
                <a:cubicBezTo>
                  <a:pt x="439" y="925"/>
                  <a:pt x="442" y="922"/>
                  <a:pt x="446" y="922"/>
                </a:cubicBezTo>
                <a:cubicBezTo>
                  <a:pt x="593" y="922"/>
                  <a:pt x="593" y="922"/>
                  <a:pt x="593" y="922"/>
                </a:cubicBezTo>
                <a:cubicBezTo>
                  <a:pt x="605" y="922"/>
                  <a:pt x="614" y="912"/>
                  <a:pt x="614" y="900"/>
                </a:cubicBezTo>
                <a:cubicBezTo>
                  <a:pt x="614" y="888"/>
                  <a:pt x="605" y="879"/>
                  <a:pt x="593" y="879"/>
                </a:cubicBezTo>
                <a:cubicBezTo>
                  <a:pt x="417" y="879"/>
                  <a:pt x="417" y="879"/>
                  <a:pt x="417" y="879"/>
                </a:cubicBezTo>
                <a:cubicBezTo>
                  <a:pt x="413" y="879"/>
                  <a:pt x="410" y="875"/>
                  <a:pt x="410" y="871"/>
                </a:cubicBezTo>
                <a:cubicBezTo>
                  <a:pt x="410" y="867"/>
                  <a:pt x="413" y="864"/>
                  <a:pt x="417" y="864"/>
                </a:cubicBezTo>
                <a:cubicBezTo>
                  <a:pt x="607" y="864"/>
                  <a:pt x="607" y="864"/>
                  <a:pt x="607" y="864"/>
                </a:cubicBezTo>
                <a:cubicBezTo>
                  <a:pt x="619" y="864"/>
                  <a:pt x="629" y="854"/>
                  <a:pt x="629" y="842"/>
                </a:cubicBezTo>
                <a:cubicBezTo>
                  <a:pt x="629" y="831"/>
                  <a:pt x="619" y="821"/>
                  <a:pt x="607" y="821"/>
                </a:cubicBezTo>
                <a:cubicBezTo>
                  <a:pt x="377" y="821"/>
                  <a:pt x="377" y="821"/>
                  <a:pt x="377" y="821"/>
                </a:cubicBezTo>
                <a:cubicBezTo>
                  <a:pt x="373" y="821"/>
                  <a:pt x="370" y="818"/>
                  <a:pt x="370" y="814"/>
                </a:cubicBezTo>
                <a:cubicBezTo>
                  <a:pt x="370" y="810"/>
                  <a:pt x="373" y="806"/>
                  <a:pt x="377" y="806"/>
                </a:cubicBezTo>
                <a:cubicBezTo>
                  <a:pt x="529" y="806"/>
                  <a:pt x="529" y="806"/>
                  <a:pt x="529" y="806"/>
                </a:cubicBezTo>
                <a:cubicBezTo>
                  <a:pt x="541" y="806"/>
                  <a:pt x="551" y="797"/>
                  <a:pt x="551" y="785"/>
                </a:cubicBezTo>
                <a:cubicBezTo>
                  <a:pt x="551" y="773"/>
                  <a:pt x="541" y="763"/>
                  <a:pt x="529" y="763"/>
                </a:cubicBezTo>
                <a:cubicBezTo>
                  <a:pt x="337" y="763"/>
                  <a:pt x="337" y="763"/>
                  <a:pt x="337" y="763"/>
                </a:cubicBezTo>
                <a:cubicBezTo>
                  <a:pt x="333" y="763"/>
                  <a:pt x="330" y="760"/>
                  <a:pt x="330" y="756"/>
                </a:cubicBezTo>
                <a:cubicBezTo>
                  <a:pt x="330" y="752"/>
                  <a:pt x="333" y="748"/>
                  <a:pt x="337" y="748"/>
                </a:cubicBezTo>
                <a:cubicBezTo>
                  <a:pt x="353" y="748"/>
                  <a:pt x="353" y="748"/>
                  <a:pt x="353" y="748"/>
                </a:cubicBezTo>
                <a:cubicBezTo>
                  <a:pt x="365" y="748"/>
                  <a:pt x="375" y="739"/>
                  <a:pt x="375" y="727"/>
                </a:cubicBezTo>
                <a:cubicBezTo>
                  <a:pt x="375" y="715"/>
                  <a:pt x="365" y="705"/>
                  <a:pt x="353" y="705"/>
                </a:cubicBezTo>
                <a:cubicBezTo>
                  <a:pt x="273" y="705"/>
                  <a:pt x="273" y="705"/>
                  <a:pt x="273" y="705"/>
                </a:cubicBezTo>
                <a:cubicBezTo>
                  <a:pt x="269" y="705"/>
                  <a:pt x="266" y="702"/>
                  <a:pt x="266" y="698"/>
                </a:cubicBezTo>
                <a:cubicBezTo>
                  <a:pt x="266" y="694"/>
                  <a:pt x="269" y="691"/>
                  <a:pt x="273" y="691"/>
                </a:cubicBezTo>
                <a:cubicBezTo>
                  <a:pt x="276" y="691"/>
                  <a:pt x="276" y="691"/>
                  <a:pt x="276" y="691"/>
                </a:cubicBezTo>
                <a:cubicBezTo>
                  <a:pt x="288" y="691"/>
                  <a:pt x="297" y="681"/>
                  <a:pt x="297" y="669"/>
                </a:cubicBezTo>
                <a:cubicBezTo>
                  <a:pt x="297" y="657"/>
                  <a:pt x="288" y="647"/>
                  <a:pt x="276" y="647"/>
                </a:cubicBezTo>
                <a:cubicBezTo>
                  <a:pt x="236" y="647"/>
                  <a:pt x="236" y="647"/>
                  <a:pt x="236" y="647"/>
                </a:cubicBezTo>
                <a:cubicBezTo>
                  <a:pt x="232" y="647"/>
                  <a:pt x="229" y="644"/>
                  <a:pt x="229" y="640"/>
                </a:cubicBezTo>
                <a:cubicBezTo>
                  <a:pt x="229" y="636"/>
                  <a:pt x="232" y="633"/>
                  <a:pt x="236" y="633"/>
                </a:cubicBezTo>
                <a:cubicBezTo>
                  <a:pt x="266" y="633"/>
                  <a:pt x="266" y="633"/>
                  <a:pt x="266" y="633"/>
                </a:cubicBezTo>
                <a:cubicBezTo>
                  <a:pt x="278" y="633"/>
                  <a:pt x="288" y="623"/>
                  <a:pt x="288" y="611"/>
                </a:cubicBezTo>
                <a:cubicBezTo>
                  <a:pt x="288" y="599"/>
                  <a:pt x="278" y="590"/>
                  <a:pt x="266" y="590"/>
                </a:cubicBezTo>
                <a:cubicBezTo>
                  <a:pt x="190" y="590"/>
                  <a:pt x="190" y="590"/>
                  <a:pt x="190" y="590"/>
                </a:cubicBezTo>
                <a:cubicBezTo>
                  <a:pt x="186" y="590"/>
                  <a:pt x="182" y="586"/>
                  <a:pt x="182" y="582"/>
                </a:cubicBezTo>
                <a:cubicBezTo>
                  <a:pt x="182" y="578"/>
                  <a:pt x="186" y="575"/>
                  <a:pt x="190" y="575"/>
                </a:cubicBezTo>
                <a:cubicBezTo>
                  <a:pt x="381" y="575"/>
                  <a:pt x="381" y="575"/>
                  <a:pt x="381" y="575"/>
                </a:cubicBezTo>
                <a:cubicBezTo>
                  <a:pt x="393" y="575"/>
                  <a:pt x="402" y="565"/>
                  <a:pt x="402" y="553"/>
                </a:cubicBezTo>
                <a:cubicBezTo>
                  <a:pt x="402" y="541"/>
                  <a:pt x="393" y="532"/>
                  <a:pt x="381" y="532"/>
                </a:cubicBezTo>
                <a:cubicBezTo>
                  <a:pt x="162" y="532"/>
                  <a:pt x="162" y="532"/>
                  <a:pt x="162" y="532"/>
                </a:cubicBezTo>
                <a:cubicBezTo>
                  <a:pt x="158" y="532"/>
                  <a:pt x="154" y="529"/>
                  <a:pt x="154" y="524"/>
                </a:cubicBezTo>
                <a:cubicBezTo>
                  <a:pt x="154" y="520"/>
                  <a:pt x="158" y="517"/>
                  <a:pt x="162" y="517"/>
                </a:cubicBezTo>
                <a:cubicBezTo>
                  <a:pt x="433" y="517"/>
                  <a:pt x="433" y="517"/>
                  <a:pt x="433" y="517"/>
                </a:cubicBezTo>
                <a:cubicBezTo>
                  <a:pt x="445" y="517"/>
                  <a:pt x="454" y="507"/>
                  <a:pt x="454" y="496"/>
                </a:cubicBezTo>
                <a:cubicBezTo>
                  <a:pt x="454" y="484"/>
                  <a:pt x="445" y="474"/>
                  <a:pt x="433" y="474"/>
                </a:cubicBezTo>
                <a:cubicBezTo>
                  <a:pt x="180" y="474"/>
                  <a:pt x="180" y="474"/>
                  <a:pt x="180" y="474"/>
                </a:cubicBezTo>
                <a:cubicBezTo>
                  <a:pt x="176" y="474"/>
                  <a:pt x="173" y="471"/>
                  <a:pt x="173" y="467"/>
                </a:cubicBezTo>
                <a:cubicBezTo>
                  <a:pt x="173" y="463"/>
                  <a:pt x="176" y="459"/>
                  <a:pt x="180" y="459"/>
                </a:cubicBezTo>
                <a:cubicBezTo>
                  <a:pt x="518" y="459"/>
                  <a:pt x="518" y="459"/>
                  <a:pt x="518" y="459"/>
                </a:cubicBezTo>
                <a:cubicBezTo>
                  <a:pt x="530" y="459"/>
                  <a:pt x="540" y="450"/>
                  <a:pt x="540" y="438"/>
                </a:cubicBezTo>
                <a:cubicBezTo>
                  <a:pt x="540" y="426"/>
                  <a:pt x="530" y="416"/>
                  <a:pt x="518" y="416"/>
                </a:cubicBezTo>
                <a:cubicBezTo>
                  <a:pt x="164" y="416"/>
                  <a:pt x="164" y="416"/>
                  <a:pt x="164" y="416"/>
                </a:cubicBezTo>
                <a:cubicBezTo>
                  <a:pt x="160" y="416"/>
                  <a:pt x="156" y="413"/>
                  <a:pt x="156" y="409"/>
                </a:cubicBezTo>
                <a:cubicBezTo>
                  <a:pt x="156" y="405"/>
                  <a:pt x="160" y="402"/>
                  <a:pt x="164" y="402"/>
                </a:cubicBezTo>
                <a:cubicBezTo>
                  <a:pt x="522" y="402"/>
                  <a:pt x="522" y="402"/>
                  <a:pt x="522" y="402"/>
                </a:cubicBezTo>
                <a:cubicBezTo>
                  <a:pt x="534" y="402"/>
                  <a:pt x="544" y="392"/>
                  <a:pt x="544" y="380"/>
                </a:cubicBezTo>
                <a:cubicBezTo>
                  <a:pt x="544" y="378"/>
                  <a:pt x="543" y="375"/>
                  <a:pt x="543" y="373"/>
                </a:cubicBezTo>
                <a:cubicBezTo>
                  <a:pt x="625" y="373"/>
                  <a:pt x="625" y="373"/>
                  <a:pt x="625" y="373"/>
                </a:cubicBezTo>
                <a:cubicBezTo>
                  <a:pt x="636" y="373"/>
                  <a:pt x="646" y="363"/>
                  <a:pt x="646" y="351"/>
                </a:cubicBezTo>
                <a:cubicBezTo>
                  <a:pt x="646" y="339"/>
                  <a:pt x="636" y="330"/>
                  <a:pt x="625" y="330"/>
                </a:cubicBezTo>
                <a:cubicBezTo>
                  <a:pt x="601" y="330"/>
                  <a:pt x="601" y="330"/>
                  <a:pt x="601" y="330"/>
                </a:cubicBezTo>
                <a:cubicBezTo>
                  <a:pt x="597" y="330"/>
                  <a:pt x="594" y="326"/>
                  <a:pt x="594" y="322"/>
                </a:cubicBezTo>
                <a:cubicBezTo>
                  <a:pt x="594" y="318"/>
                  <a:pt x="597" y="315"/>
                  <a:pt x="601" y="315"/>
                </a:cubicBezTo>
                <a:cubicBezTo>
                  <a:pt x="721" y="315"/>
                  <a:pt x="721" y="315"/>
                  <a:pt x="721" y="315"/>
                </a:cubicBezTo>
                <a:cubicBezTo>
                  <a:pt x="733" y="315"/>
                  <a:pt x="743" y="305"/>
                  <a:pt x="743" y="294"/>
                </a:cubicBezTo>
                <a:cubicBezTo>
                  <a:pt x="743" y="282"/>
                  <a:pt x="733" y="272"/>
                  <a:pt x="721" y="272"/>
                </a:cubicBezTo>
                <a:cubicBezTo>
                  <a:pt x="600" y="272"/>
                  <a:pt x="600" y="272"/>
                  <a:pt x="600" y="272"/>
                </a:cubicBezTo>
                <a:cubicBezTo>
                  <a:pt x="596" y="272"/>
                  <a:pt x="593" y="269"/>
                  <a:pt x="593" y="265"/>
                </a:cubicBezTo>
                <a:cubicBezTo>
                  <a:pt x="593" y="261"/>
                  <a:pt x="596" y="257"/>
                  <a:pt x="600" y="257"/>
                </a:cubicBezTo>
                <a:cubicBezTo>
                  <a:pt x="734" y="257"/>
                  <a:pt x="734" y="257"/>
                  <a:pt x="734" y="257"/>
                </a:cubicBezTo>
                <a:cubicBezTo>
                  <a:pt x="746" y="257"/>
                  <a:pt x="756" y="248"/>
                  <a:pt x="756" y="236"/>
                </a:cubicBezTo>
                <a:cubicBezTo>
                  <a:pt x="756" y="224"/>
                  <a:pt x="746" y="214"/>
                  <a:pt x="734" y="214"/>
                </a:cubicBezTo>
                <a:cubicBezTo>
                  <a:pt x="581" y="214"/>
                  <a:pt x="581" y="214"/>
                  <a:pt x="581" y="214"/>
                </a:cubicBezTo>
                <a:cubicBezTo>
                  <a:pt x="577" y="214"/>
                  <a:pt x="573" y="211"/>
                  <a:pt x="573" y="207"/>
                </a:cubicBezTo>
                <a:cubicBezTo>
                  <a:pt x="573" y="203"/>
                  <a:pt x="577" y="200"/>
                  <a:pt x="581" y="200"/>
                </a:cubicBezTo>
                <a:cubicBezTo>
                  <a:pt x="749" y="200"/>
                  <a:pt x="749" y="200"/>
                  <a:pt x="749" y="200"/>
                </a:cubicBezTo>
                <a:cubicBezTo>
                  <a:pt x="760" y="200"/>
                  <a:pt x="770" y="190"/>
                  <a:pt x="770" y="178"/>
                </a:cubicBezTo>
                <a:cubicBezTo>
                  <a:pt x="770" y="166"/>
                  <a:pt x="760" y="156"/>
                  <a:pt x="749" y="156"/>
                </a:cubicBezTo>
                <a:cubicBezTo>
                  <a:pt x="561" y="156"/>
                  <a:pt x="561" y="156"/>
                  <a:pt x="561" y="156"/>
                </a:cubicBezTo>
                <a:cubicBezTo>
                  <a:pt x="557" y="156"/>
                  <a:pt x="554" y="153"/>
                  <a:pt x="554" y="149"/>
                </a:cubicBezTo>
                <a:cubicBezTo>
                  <a:pt x="554" y="145"/>
                  <a:pt x="557" y="142"/>
                  <a:pt x="561" y="142"/>
                </a:cubicBezTo>
                <a:cubicBezTo>
                  <a:pt x="754" y="142"/>
                  <a:pt x="754" y="142"/>
                  <a:pt x="754" y="142"/>
                </a:cubicBezTo>
                <a:cubicBezTo>
                  <a:pt x="766" y="142"/>
                  <a:pt x="776" y="132"/>
                  <a:pt x="776" y="120"/>
                </a:cubicBezTo>
                <a:cubicBezTo>
                  <a:pt x="776" y="108"/>
                  <a:pt x="766" y="99"/>
                  <a:pt x="754" y="99"/>
                </a:cubicBezTo>
                <a:cubicBezTo>
                  <a:pt x="622" y="99"/>
                  <a:pt x="622" y="99"/>
                  <a:pt x="622" y="99"/>
                </a:cubicBezTo>
                <a:cubicBezTo>
                  <a:pt x="618" y="99"/>
                  <a:pt x="614" y="95"/>
                  <a:pt x="614" y="91"/>
                </a:cubicBezTo>
                <a:cubicBezTo>
                  <a:pt x="614" y="87"/>
                  <a:pt x="618" y="84"/>
                  <a:pt x="622" y="84"/>
                </a:cubicBezTo>
                <a:cubicBezTo>
                  <a:pt x="1237" y="84"/>
                  <a:pt x="1237" y="84"/>
                  <a:pt x="1237" y="84"/>
                </a:cubicBezTo>
                <a:cubicBezTo>
                  <a:pt x="1241" y="84"/>
                  <a:pt x="1244" y="87"/>
                  <a:pt x="1244" y="91"/>
                </a:cubicBezTo>
                <a:cubicBezTo>
                  <a:pt x="1244" y="95"/>
                  <a:pt x="1241" y="99"/>
                  <a:pt x="1237" y="99"/>
                </a:cubicBezTo>
                <a:cubicBezTo>
                  <a:pt x="1225" y="99"/>
                  <a:pt x="1225" y="99"/>
                  <a:pt x="1225" y="99"/>
                </a:cubicBezTo>
                <a:cubicBezTo>
                  <a:pt x="1213" y="99"/>
                  <a:pt x="1203" y="108"/>
                  <a:pt x="1203" y="120"/>
                </a:cubicBezTo>
                <a:cubicBezTo>
                  <a:pt x="1203" y="132"/>
                  <a:pt x="1213" y="142"/>
                  <a:pt x="1225" y="142"/>
                </a:cubicBezTo>
                <a:cubicBezTo>
                  <a:pt x="1693" y="142"/>
                  <a:pt x="1693" y="142"/>
                  <a:pt x="1693" y="142"/>
                </a:cubicBezTo>
                <a:cubicBezTo>
                  <a:pt x="1697" y="142"/>
                  <a:pt x="1701" y="145"/>
                  <a:pt x="1701" y="149"/>
                </a:cubicBezTo>
                <a:cubicBezTo>
                  <a:pt x="1701" y="153"/>
                  <a:pt x="1697" y="156"/>
                  <a:pt x="1693" y="156"/>
                </a:cubicBezTo>
                <a:cubicBezTo>
                  <a:pt x="1075" y="156"/>
                  <a:pt x="1075" y="156"/>
                  <a:pt x="1075" y="156"/>
                </a:cubicBezTo>
                <a:cubicBezTo>
                  <a:pt x="1063" y="156"/>
                  <a:pt x="1054" y="166"/>
                  <a:pt x="1054" y="178"/>
                </a:cubicBezTo>
                <a:cubicBezTo>
                  <a:pt x="1054" y="190"/>
                  <a:pt x="1063" y="200"/>
                  <a:pt x="1075" y="200"/>
                </a:cubicBezTo>
                <a:cubicBezTo>
                  <a:pt x="1686" y="200"/>
                  <a:pt x="1686" y="200"/>
                  <a:pt x="1686" y="200"/>
                </a:cubicBezTo>
                <a:cubicBezTo>
                  <a:pt x="1690" y="200"/>
                  <a:pt x="1693" y="203"/>
                  <a:pt x="1693" y="207"/>
                </a:cubicBezTo>
                <a:cubicBezTo>
                  <a:pt x="1693" y="211"/>
                  <a:pt x="1690" y="214"/>
                  <a:pt x="1686" y="214"/>
                </a:cubicBezTo>
                <a:cubicBezTo>
                  <a:pt x="1145" y="214"/>
                  <a:pt x="1145" y="214"/>
                  <a:pt x="1145" y="214"/>
                </a:cubicBezTo>
                <a:cubicBezTo>
                  <a:pt x="1133" y="214"/>
                  <a:pt x="1123" y="224"/>
                  <a:pt x="1123" y="236"/>
                </a:cubicBezTo>
                <a:cubicBezTo>
                  <a:pt x="1123" y="248"/>
                  <a:pt x="1133" y="257"/>
                  <a:pt x="1145" y="257"/>
                </a:cubicBezTo>
                <a:cubicBezTo>
                  <a:pt x="1683" y="257"/>
                  <a:pt x="1683" y="257"/>
                  <a:pt x="1683" y="257"/>
                </a:cubicBezTo>
                <a:cubicBezTo>
                  <a:pt x="1687" y="257"/>
                  <a:pt x="1691" y="261"/>
                  <a:pt x="1691" y="265"/>
                </a:cubicBezTo>
                <a:cubicBezTo>
                  <a:pt x="1691" y="269"/>
                  <a:pt x="1687" y="272"/>
                  <a:pt x="1683" y="272"/>
                </a:cubicBezTo>
                <a:cubicBezTo>
                  <a:pt x="940" y="272"/>
                  <a:pt x="940" y="272"/>
                  <a:pt x="940" y="272"/>
                </a:cubicBezTo>
                <a:cubicBezTo>
                  <a:pt x="929" y="272"/>
                  <a:pt x="919" y="282"/>
                  <a:pt x="919" y="294"/>
                </a:cubicBezTo>
                <a:cubicBezTo>
                  <a:pt x="919" y="305"/>
                  <a:pt x="929" y="315"/>
                  <a:pt x="940" y="315"/>
                </a:cubicBezTo>
                <a:cubicBezTo>
                  <a:pt x="1553" y="315"/>
                  <a:pt x="1553" y="315"/>
                  <a:pt x="1553" y="315"/>
                </a:cubicBezTo>
                <a:cubicBezTo>
                  <a:pt x="1557" y="315"/>
                  <a:pt x="1561" y="318"/>
                  <a:pt x="1561" y="322"/>
                </a:cubicBezTo>
                <a:cubicBezTo>
                  <a:pt x="1561" y="326"/>
                  <a:pt x="1557" y="330"/>
                  <a:pt x="1553" y="330"/>
                </a:cubicBezTo>
                <a:cubicBezTo>
                  <a:pt x="888" y="330"/>
                  <a:pt x="888" y="330"/>
                  <a:pt x="888" y="330"/>
                </a:cubicBezTo>
                <a:cubicBezTo>
                  <a:pt x="876" y="330"/>
                  <a:pt x="867" y="339"/>
                  <a:pt x="867" y="351"/>
                </a:cubicBezTo>
                <a:cubicBezTo>
                  <a:pt x="867" y="354"/>
                  <a:pt x="867" y="356"/>
                  <a:pt x="868" y="35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42271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3954457"/>
            <a:ext cx="6400800"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8" y="2117165"/>
            <a:ext cx="7315200" cy="1837298"/>
          </a:xfrm>
          <a:noFill/>
        </p:spPr>
        <p:txBody>
          <a:bodyPr lIns="146304" tIns="91440" rIns="146304" bIns="91440" anchor="t" anchorCtr="0"/>
          <a:lstStyle>
            <a:lvl1pPr>
              <a:defRPr sz="4800" spc="-75" baseline="0">
                <a:gradFill>
                  <a:gsLst>
                    <a:gs pos="74747">
                      <a:schemeClr val="tx1"/>
                    </a:gs>
                    <a:gs pos="56000">
                      <a:schemeClr val="tx1"/>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1" y="6240429"/>
            <a:ext cx="1280590" cy="274320"/>
          </a:xfrm>
          <a:prstGeom prst="rect">
            <a:avLst/>
          </a:prstGeom>
        </p:spPr>
      </p:pic>
    </p:spTree>
    <p:extLst>
      <p:ext uri="{BB962C8B-B14F-4D97-AF65-F5344CB8AC3E}">
        <p14:creationId xmlns:p14="http://schemas.microsoft.com/office/powerpoint/2010/main" val="12521117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8777288" cy="1969770"/>
          </a:xfrm>
        </p:spPr>
        <p:txBody>
          <a:bodyPr lIns="164592" rIns="164592"/>
          <a:lstStyle>
            <a:lvl1pPr marL="0" indent="0">
              <a:buNone/>
              <a:defRPr>
                <a:gradFill>
                  <a:gsLst>
                    <a:gs pos="1250">
                      <a:schemeClr val="tx1"/>
                    </a:gs>
                    <a:gs pos="99000">
                      <a:schemeClr val="tx1"/>
                    </a:gs>
                  </a:gsLst>
                  <a:lin ang="5400000" scaled="0"/>
                </a:gradFill>
              </a:defRPr>
            </a:lvl1pPr>
            <a:lvl2pPr marL="0" indent="0">
              <a:buFontTx/>
              <a:buNone/>
              <a:defRPr sz="2000"/>
            </a:lvl2pPr>
            <a:lvl3pPr marL="171427" indent="0">
              <a:buNone/>
              <a:defRPr/>
            </a:lvl3pPr>
            <a:lvl4pPr marL="342854" indent="0">
              <a:buNone/>
              <a:defRPr/>
            </a:lvl4pPr>
            <a:lvl5pPr marL="51428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133575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8777288" cy="2037481"/>
          </a:xfrm>
        </p:spPr>
        <p:txBody>
          <a:bodyPr wrap="square">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56608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8" y="1211287"/>
            <a:ext cx="4206240" cy="2357568"/>
          </a:xfrm>
        </p:spPr>
        <p:txBody>
          <a:bodyPr wrap="square">
            <a:spAutoFit/>
          </a:bodyPr>
          <a:lstStyle>
            <a:lvl1pPr marL="0" indent="0">
              <a:spcBef>
                <a:spcPts val="918"/>
              </a:spcBef>
              <a:buClr>
                <a:schemeClr val="tx1"/>
              </a:buClr>
              <a:buFont typeface="Wingdings" pitchFamily="2" charset="2"/>
              <a:buNone/>
              <a:defRPr sz="3200"/>
            </a:lvl1pPr>
            <a:lvl2pPr marL="0" indent="0">
              <a:buNone/>
              <a:defRPr sz="2000"/>
            </a:lvl2pPr>
            <a:lvl3pPr marL="173808" indent="0">
              <a:buNone/>
              <a:tabLst/>
              <a:defRPr sz="2000"/>
            </a:lvl3pPr>
            <a:lvl4pPr marL="345235" indent="0">
              <a:buNone/>
              <a:defRPr/>
            </a:lvl4pPr>
            <a:lvl5pPr marL="51428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13" y="1211287"/>
            <a:ext cx="4206240" cy="2357568"/>
          </a:xfrm>
        </p:spPr>
        <p:txBody>
          <a:bodyPr wrap="square">
            <a:spAutoFit/>
          </a:bodyPr>
          <a:lstStyle>
            <a:lvl1pPr marL="0" indent="0">
              <a:spcBef>
                <a:spcPts val="918"/>
              </a:spcBef>
              <a:buClr>
                <a:schemeClr val="tx1"/>
              </a:buClr>
              <a:buFont typeface="Wingdings" pitchFamily="2" charset="2"/>
              <a:buNone/>
              <a:defRPr sz="3200"/>
            </a:lvl1pPr>
            <a:lvl2pPr marL="0" indent="0">
              <a:buNone/>
              <a:defRPr sz="2000"/>
            </a:lvl2pPr>
            <a:lvl3pPr marL="173808" indent="0">
              <a:buNone/>
              <a:tabLst/>
              <a:defRPr sz="2000"/>
            </a:lvl3pPr>
            <a:lvl4pPr marL="345235" indent="0">
              <a:buNone/>
              <a:defRPr/>
            </a:lvl4pPr>
            <a:lvl5pPr marL="51428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481976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11287"/>
            <a:ext cx="4206240" cy="2357568"/>
          </a:xfrm>
        </p:spPr>
        <p:txBody>
          <a:bodyPr wrap="square">
            <a:spAutoFit/>
          </a:bodyPr>
          <a:lstStyle>
            <a:lvl1pPr marL="215475" indent="-215475">
              <a:spcBef>
                <a:spcPts val="918"/>
              </a:spcBef>
              <a:buClr>
                <a:schemeClr val="tx1"/>
              </a:buClr>
              <a:buFont typeface="Arial" pitchFamily="34" charset="0"/>
              <a:buChar char="•"/>
              <a:defRPr sz="3200"/>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13" y="1211287"/>
            <a:ext cx="4206240" cy="2357568"/>
          </a:xfrm>
        </p:spPr>
        <p:txBody>
          <a:bodyPr wrap="square">
            <a:spAutoFit/>
          </a:bodyPr>
          <a:lstStyle>
            <a:lvl1pPr marL="215475" indent="-215475">
              <a:spcBef>
                <a:spcPts val="918"/>
              </a:spcBef>
              <a:buClr>
                <a:schemeClr val="tx1"/>
              </a:buClr>
              <a:buFont typeface="Arial" pitchFamily="34" charset="0"/>
              <a:buChar char="•"/>
              <a:defRPr sz="3200"/>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71258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8777288" cy="1969770"/>
          </a:xfrm>
        </p:spPr>
        <p:txBody>
          <a:bodyPr lIns="164592" rIns="164592"/>
          <a:lstStyle>
            <a:lvl1pPr marL="0" indent="0">
              <a:buNone/>
              <a:defRPr sz="3600">
                <a:gradFill>
                  <a:gsLst>
                    <a:gs pos="1250">
                      <a:schemeClr val="tx2"/>
                    </a:gs>
                    <a:gs pos="99000">
                      <a:schemeClr val="tx2"/>
                    </a:gs>
                  </a:gsLst>
                  <a:lin ang="5400000" scaled="0"/>
                </a:gradFill>
              </a:defRPr>
            </a:lvl1pPr>
            <a:lvl2pPr marL="0" indent="0">
              <a:buFontTx/>
              <a:buNone/>
              <a:defRPr sz="2000"/>
            </a:lvl2pPr>
            <a:lvl3pPr marL="171427" indent="0">
              <a:buNone/>
              <a:defRPr/>
            </a:lvl3pPr>
            <a:lvl4pPr marL="342854" indent="0">
              <a:buNone/>
              <a:defRPr/>
            </a:lvl4pPr>
            <a:lvl5pPr marL="51428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21729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7315202" cy="2751698"/>
          </a:xfrm>
          <a:noFill/>
        </p:spPr>
        <p:txBody>
          <a:bodyPr tIns="91440" bIns="91440" anchor="t" anchorCtr="0"/>
          <a:lstStyle>
            <a:lvl1pPr>
              <a:defRPr sz="6000" spc="-75"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6"/>
            <a:ext cx="7315200" cy="1829593"/>
          </a:xfrm>
          <a:noFill/>
        </p:spPr>
        <p:txBody>
          <a:bodyPr lIns="182880" tIns="146304" rIns="182880" bIns="146304">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9729089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1209973"/>
            <a:ext cx="7315201" cy="2751698"/>
          </a:xfrm>
          <a:noFill/>
        </p:spPr>
        <p:txBody>
          <a:bodyPr tIns="91440" bIns="91440" anchor="t" anchorCtr="0"/>
          <a:lstStyle>
            <a:lvl1pPr>
              <a:defRPr lang="en-US" sz="6000" b="0" kern="1200" cap="none" spc="-75"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6256298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89431"/>
            <a:ext cx="8777288" cy="1015663"/>
          </a:xfrm>
          <a:noFill/>
        </p:spPr>
        <p:txBody>
          <a:bodyPr wrap="square" tIns="91440" bIns="91440" anchor="t" anchorCtr="0">
            <a:spAutoFit/>
          </a:bodyPr>
          <a:lstStyle>
            <a:lvl1pPr>
              <a:defRPr sz="6000" spc="-75"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0528679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89431"/>
            <a:ext cx="8768201" cy="1015663"/>
          </a:xfrm>
          <a:noFill/>
        </p:spPr>
        <p:txBody>
          <a:bodyPr wrap="square" tIns="91440" bIns="91440" anchor="t" anchorCtr="0">
            <a:spAutoFit/>
          </a:bodyPr>
          <a:lstStyle>
            <a:lvl1pPr>
              <a:defRPr sz="6000" spc="-75"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6143072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89431"/>
            <a:ext cx="8777288" cy="1015663"/>
          </a:xfrm>
          <a:noFill/>
        </p:spPr>
        <p:txBody>
          <a:bodyPr wrap="square" tIns="91440" bIns="91440" anchor="t" anchorCtr="0">
            <a:spAutoFit/>
          </a:bodyPr>
          <a:lstStyle>
            <a:lvl1pPr>
              <a:defRPr sz="6000" spc="-75"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4964345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1241429"/>
            <a:ext cx="4206240" cy="1555554"/>
          </a:xfrm>
        </p:spPr>
        <p:txBody>
          <a:bodyPr wrap="square">
            <a:spAutoFit/>
          </a:bodyPr>
          <a:lstStyle>
            <a:lvl1pPr>
              <a:defRPr sz="4949" baseline="0">
                <a:gradFill>
                  <a:gsLst>
                    <a:gs pos="1250">
                      <a:schemeClr val="tx1"/>
                    </a:gs>
                    <a:gs pos="100000">
                      <a:schemeClr val="tx1"/>
                    </a:gs>
                  </a:gsLst>
                  <a:lin ang="5400000" scaled="0"/>
                </a:gradFill>
              </a:defRPr>
            </a:lvl1pPr>
          </a:lstStyle>
          <a:p>
            <a:r>
              <a:rPr lang="en-US" dirty="0"/>
              <a:t>50/50 photo layout</a:t>
            </a:r>
          </a:p>
        </p:txBody>
      </p:sp>
      <p:sp>
        <p:nvSpPr>
          <p:cNvPr id="4" name="Picture Placeholder 3"/>
          <p:cNvSpPr>
            <a:spLocks noGrp="1"/>
          </p:cNvSpPr>
          <p:nvPr>
            <p:ph type="pic" sz="quarter" idx="10" hasCustomPrompt="1"/>
          </p:nvPr>
        </p:nvSpPr>
        <p:spPr>
          <a:xfrm>
            <a:off x="4664075" y="0"/>
            <a:ext cx="4662488" cy="6994525"/>
          </a:xfrm>
          <a:blipFill>
            <a:blip r:embed="rId2"/>
            <a:stretch>
              <a:fillRect/>
            </a:stretch>
          </a:blipFill>
        </p:spPr>
        <p:txBody>
          <a:bodyPr lIns="0" tIns="0" rIns="0" bIns="0" anchor="ctr">
            <a:noAutofit/>
          </a:bodyPr>
          <a:lstStyle>
            <a:lvl1pPr marL="0" indent="0" algn="ctr">
              <a:lnSpc>
                <a:spcPct val="150000"/>
              </a:lnSpc>
              <a:spcBef>
                <a:spcPts val="0"/>
              </a:spcBef>
              <a:buNone/>
              <a:defRPr sz="2800" baseline="0">
                <a:solidFill>
                  <a:srgbClr val="FFFFFF"/>
                </a:solidFill>
              </a:defRPr>
            </a:lvl1pPr>
          </a:lstStyle>
          <a:p>
            <a:r>
              <a:rPr lang="en-US" dirty="0"/>
              <a:t>Click on icon below</a:t>
            </a:r>
            <a:br>
              <a:rPr lang="en-US" dirty="0"/>
            </a:br>
            <a:r>
              <a:rPr lang="en-US" dirty="0"/>
              <a:t>to insert a new photo</a:t>
            </a:r>
          </a:p>
        </p:txBody>
      </p:sp>
    </p:spTree>
    <p:extLst>
      <p:ext uri="{BB962C8B-B14F-4D97-AF65-F5344CB8AC3E}">
        <p14:creationId xmlns:p14="http://schemas.microsoft.com/office/powerpoint/2010/main" val="544737985"/>
      </p:ext>
    </p:extLst>
  </p:cSld>
  <p:clrMapOvr>
    <a:masterClrMapping/>
  </p:clrMapOvr>
  <p:transition>
    <p:fade/>
  </p:transition>
  <p:extLst mod="1">
    <p:ext uri="{DCECCB84-F9BA-43D5-87BE-67443E8EF086}">
      <p15:sldGuideLst xmlns:p15="http://schemas.microsoft.com/office/powerpoint/2012/main">
        <p15:guide id="1" pos="2937"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364981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93899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15217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8777288" cy="1969770"/>
          </a:xfrm>
        </p:spPr>
        <p:txBody>
          <a:bodyPr lIns="164592" rIns="164592"/>
          <a:lstStyle>
            <a:lvl1pPr marL="0" indent="0">
              <a:buNone/>
              <a:defRPr>
                <a:gradFill>
                  <a:gsLst>
                    <a:gs pos="1250">
                      <a:schemeClr val="tx1"/>
                    </a:gs>
                    <a:gs pos="99000">
                      <a:schemeClr val="tx1"/>
                    </a:gs>
                  </a:gsLst>
                  <a:lin ang="5400000" scaled="0"/>
                </a:gradFill>
              </a:defRPr>
            </a:lvl1pPr>
            <a:lvl2pPr marL="0" indent="0">
              <a:buFontTx/>
              <a:buNone/>
              <a:defRPr sz="2000"/>
            </a:lvl2pPr>
            <a:lvl3pPr marL="171427" indent="0">
              <a:buNone/>
              <a:defRPr/>
            </a:lvl3pPr>
            <a:lvl4pPr marL="342854" indent="0">
              <a:buNone/>
              <a:defRPr/>
            </a:lvl4pPr>
            <a:lvl5pPr marL="51428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786871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76" tIns="34976" rIns="34976" bIns="34976" numCol="1" spcCol="0" rtlCol="0" fromWordArt="0" anchor="ctr" anchorCtr="0" forceAA="0" compatLnSpc="1">
            <a:prstTxWarp prst="textNoShape">
              <a:avLst/>
            </a:prstTxWarp>
            <a:noAutofit/>
          </a:bodyPr>
          <a:lstStyle/>
          <a:p>
            <a:pPr algn="ctr" defTabSz="699261" fontAlgn="base">
              <a:spcBef>
                <a:spcPct val="0"/>
              </a:spcBef>
              <a:spcAft>
                <a:spcPct val="0"/>
              </a:spcAft>
            </a:pPr>
            <a:endParaRPr lang="en-US" sz="1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60"/>
            <a:ext cx="8777287" cy="2037481"/>
          </a:xfrm>
        </p:spPr>
        <p:txBody>
          <a:bodyPr/>
          <a:lstStyle>
            <a:lvl1pPr marL="0" indent="0">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988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383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1084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8814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828739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88702" y="6321406"/>
            <a:ext cx="8777288" cy="37625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699124" eaLnBrk="0" hangingPunct="0"/>
            <a:r>
              <a:rPr lang="en-US" sz="525" dirty="0">
                <a:gradFill>
                  <a:gsLst>
                    <a:gs pos="0">
                      <a:schemeClr val="tx1"/>
                    </a:gs>
                    <a:gs pos="100000">
                      <a:schemeClr val="tx1"/>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2" y="3145040"/>
            <a:ext cx="3288502" cy="704444"/>
          </a:xfrm>
          <a:prstGeom prst="rect">
            <a:avLst/>
          </a:prstGeom>
        </p:spPr>
      </p:pic>
    </p:spTree>
    <p:extLst>
      <p:ext uri="{BB962C8B-B14F-4D97-AF65-F5344CB8AC3E}">
        <p14:creationId xmlns:p14="http://schemas.microsoft.com/office/powerpoint/2010/main" val="88324886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8777288" cy="2443746"/>
          </a:xfrm>
          <a:prstGeom prst="rect">
            <a:avLst/>
          </a:prstGeom>
        </p:spPr>
        <p:txBody>
          <a:bodyPr/>
          <a:lstStyle>
            <a:lvl1pPr marL="217856" indent="-217856">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8568" indent="-210713">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46424" indent="-217856">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17851" indent="-17142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89278" indent="-17142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2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1458308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8777288" cy="2037481"/>
          </a:xfrm>
        </p:spPr>
        <p:txBody>
          <a:bodyPr wrap="square">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8777288" cy="2037481"/>
          </a:xfrm>
        </p:spPr>
        <p:txBody>
          <a:bodyPr wrap="square">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49"/>
            <a:ext cx="4206240" cy="2357568"/>
          </a:xfrm>
        </p:spPr>
        <p:txBody>
          <a:bodyPr wrap="square">
            <a:spAutoFit/>
          </a:bodyPr>
          <a:lstStyle>
            <a:lvl1pPr marL="0" indent="0">
              <a:spcBef>
                <a:spcPts val="918"/>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173808" indent="0">
              <a:buNone/>
              <a:tabLst/>
              <a:defRPr sz="2000"/>
            </a:lvl3pPr>
            <a:lvl4pPr marL="345235" indent="0">
              <a:buNone/>
              <a:defRPr/>
            </a:lvl4pPr>
            <a:lvl5pPr marL="51428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846113" y="1211287"/>
            <a:ext cx="4206240" cy="2357568"/>
          </a:xfrm>
        </p:spPr>
        <p:txBody>
          <a:bodyPr wrap="square">
            <a:spAutoFit/>
          </a:bodyPr>
          <a:lstStyle>
            <a:lvl1pPr marL="0" indent="0">
              <a:spcBef>
                <a:spcPts val="918"/>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173808" indent="0">
              <a:buNone/>
              <a:tabLst/>
              <a:defRPr sz="2000"/>
            </a:lvl3pPr>
            <a:lvl4pPr marL="345235" indent="0">
              <a:buNone/>
              <a:defRPr/>
            </a:lvl4pPr>
            <a:lvl5pPr marL="51428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1287"/>
            <a:ext cx="4206240" cy="2357568"/>
          </a:xfrm>
        </p:spPr>
        <p:txBody>
          <a:bodyPr wrap="square">
            <a:spAutoFit/>
          </a:bodyPr>
          <a:lstStyle>
            <a:lvl1pPr marL="0" indent="0">
              <a:spcBef>
                <a:spcPts val="918"/>
              </a:spcBef>
              <a:buClr>
                <a:schemeClr val="tx1"/>
              </a:buClr>
              <a:buFont typeface="Wingdings" pitchFamily="2" charset="2"/>
              <a:buNone/>
              <a:defRPr sz="3200"/>
            </a:lvl1pPr>
            <a:lvl2pPr marL="0" indent="0">
              <a:buNone/>
              <a:defRPr sz="2000"/>
            </a:lvl2pPr>
            <a:lvl3pPr marL="173808" indent="0">
              <a:buNone/>
              <a:tabLst/>
              <a:defRPr sz="2000"/>
            </a:lvl3pPr>
            <a:lvl4pPr marL="345235" indent="0">
              <a:buNone/>
              <a:defRPr/>
            </a:lvl4pPr>
            <a:lvl5pPr marL="51428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846113" y="1211287"/>
            <a:ext cx="4206240" cy="2357568"/>
          </a:xfrm>
        </p:spPr>
        <p:txBody>
          <a:bodyPr wrap="square">
            <a:spAutoFit/>
          </a:bodyPr>
          <a:lstStyle>
            <a:lvl1pPr marL="0" indent="0">
              <a:spcBef>
                <a:spcPts val="918"/>
              </a:spcBef>
              <a:buClr>
                <a:schemeClr val="tx1"/>
              </a:buClr>
              <a:buFont typeface="Wingdings" pitchFamily="2" charset="2"/>
              <a:buNone/>
              <a:defRPr sz="3200"/>
            </a:lvl1pPr>
            <a:lvl2pPr marL="0" indent="0">
              <a:buNone/>
              <a:defRPr sz="2000"/>
            </a:lvl2pPr>
            <a:lvl3pPr marL="173808" indent="0">
              <a:buNone/>
              <a:tabLst/>
              <a:defRPr sz="2000"/>
            </a:lvl3pPr>
            <a:lvl4pPr marL="345235" indent="0">
              <a:buNone/>
              <a:defRPr/>
            </a:lvl4pPr>
            <a:lvl5pPr marL="51428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9" y="1211287"/>
            <a:ext cx="4206240" cy="2357568"/>
          </a:xfrm>
        </p:spPr>
        <p:txBody>
          <a:bodyPr wrap="square">
            <a:spAutoFit/>
          </a:bodyPr>
          <a:lstStyle>
            <a:lvl1pPr marL="215475" indent="-215475">
              <a:spcBef>
                <a:spcPts val="918"/>
              </a:spcBef>
              <a:buClr>
                <a:schemeClr val="tx2"/>
              </a:buClr>
              <a:buFont typeface="Arial" pitchFamily="34" charset="0"/>
              <a:buChar char="•"/>
              <a:defRPr sz="3200">
                <a:gradFill>
                  <a:gsLst>
                    <a:gs pos="1250">
                      <a:schemeClr val="tx2"/>
                    </a:gs>
                    <a:gs pos="99000">
                      <a:schemeClr val="tx2"/>
                    </a:gs>
                  </a:gsLst>
                  <a:lin ang="5400000" scaled="0"/>
                </a:gradFill>
              </a:defRPr>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846113" y="1211287"/>
            <a:ext cx="4206240" cy="2357568"/>
          </a:xfrm>
        </p:spPr>
        <p:txBody>
          <a:bodyPr wrap="square">
            <a:spAutoFit/>
          </a:bodyPr>
          <a:lstStyle>
            <a:lvl1pPr marL="215475" indent="-215475">
              <a:spcBef>
                <a:spcPts val="918"/>
              </a:spcBef>
              <a:buClr>
                <a:schemeClr val="tx2"/>
              </a:buClr>
              <a:buFont typeface="Arial" pitchFamily="34" charset="0"/>
              <a:buChar char="•"/>
              <a:defRPr sz="3200">
                <a:gradFill>
                  <a:gsLst>
                    <a:gs pos="1250">
                      <a:schemeClr val="tx2"/>
                    </a:gs>
                    <a:gs pos="99000">
                      <a:schemeClr val="tx2"/>
                    </a:gs>
                  </a:gsLst>
                  <a:lin ang="5400000" scaled="0"/>
                </a:gradFill>
              </a:defRPr>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theme" Target="../theme/theme2.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7"/>
            <a:ext cx="8777287"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38" y="1212854"/>
            <a:ext cx="8777288" cy="20374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6170207" y="3162308"/>
            <a:ext cx="6995160" cy="670543"/>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290" r:id="rId23"/>
  </p:sldLayoutIdLst>
  <p:transition>
    <p:fade/>
  </p:transition>
  <p:txStyles>
    <p:titleStyle>
      <a:lvl1pPr algn="l" defTabSz="699463" rtl="0" eaLnBrk="1" latinLnBrk="0" hangingPunct="1">
        <a:lnSpc>
          <a:spcPct val="90000"/>
        </a:lnSpc>
        <a:spcBef>
          <a:spcPct val="0"/>
        </a:spcBef>
        <a:buNone/>
        <a:defRPr lang="en-US" sz="44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61963" marR="0" indent="-204788"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30238"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98513"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463" rtl="0" eaLnBrk="1" latinLnBrk="0" hangingPunct="1">
        <a:defRPr sz="1350" kern="1200">
          <a:solidFill>
            <a:schemeClr val="tx1"/>
          </a:solidFill>
          <a:latin typeface="+mn-lt"/>
          <a:ea typeface="+mn-ea"/>
          <a:cs typeface="+mn-cs"/>
        </a:defRPr>
      </a:lvl1pPr>
      <a:lvl2pPr marL="349732" algn="l" defTabSz="699463" rtl="0" eaLnBrk="1" latinLnBrk="0" hangingPunct="1">
        <a:defRPr sz="1350" kern="1200">
          <a:solidFill>
            <a:schemeClr val="tx1"/>
          </a:solidFill>
          <a:latin typeface="+mn-lt"/>
          <a:ea typeface="+mn-ea"/>
          <a:cs typeface="+mn-cs"/>
        </a:defRPr>
      </a:lvl2pPr>
      <a:lvl3pPr marL="699463" algn="l" defTabSz="699463" rtl="0" eaLnBrk="1" latinLnBrk="0" hangingPunct="1">
        <a:defRPr sz="1350" kern="1200">
          <a:solidFill>
            <a:schemeClr val="tx1"/>
          </a:solidFill>
          <a:latin typeface="+mn-lt"/>
          <a:ea typeface="+mn-ea"/>
          <a:cs typeface="+mn-cs"/>
        </a:defRPr>
      </a:lvl3pPr>
      <a:lvl4pPr marL="1049195" algn="l" defTabSz="699463" rtl="0" eaLnBrk="1" latinLnBrk="0" hangingPunct="1">
        <a:defRPr sz="1350" kern="1200">
          <a:solidFill>
            <a:schemeClr val="tx1"/>
          </a:solidFill>
          <a:latin typeface="+mn-lt"/>
          <a:ea typeface="+mn-ea"/>
          <a:cs typeface="+mn-cs"/>
        </a:defRPr>
      </a:lvl4pPr>
      <a:lvl5pPr marL="1398926" algn="l" defTabSz="699463" rtl="0" eaLnBrk="1" latinLnBrk="0" hangingPunct="1">
        <a:defRPr sz="1350" kern="1200">
          <a:solidFill>
            <a:schemeClr val="tx1"/>
          </a:solidFill>
          <a:latin typeface="+mn-lt"/>
          <a:ea typeface="+mn-ea"/>
          <a:cs typeface="+mn-cs"/>
        </a:defRPr>
      </a:lvl5pPr>
      <a:lvl6pPr marL="1748659" algn="l" defTabSz="699463" rtl="0" eaLnBrk="1" latinLnBrk="0" hangingPunct="1">
        <a:defRPr sz="1350" kern="1200">
          <a:solidFill>
            <a:schemeClr val="tx1"/>
          </a:solidFill>
          <a:latin typeface="+mn-lt"/>
          <a:ea typeface="+mn-ea"/>
          <a:cs typeface="+mn-cs"/>
        </a:defRPr>
      </a:lvl6pPr>
      <a:lvl7pPr marL="2098390" algn="l" defTabSz="699463" rtl="0" eaLnBrk="1" latinLnBrk="0" hangingPunct="1">
        <a:defRPr sz="1350" kern="1200">
          <a:solidFill>
            <a:schemeClr val="tx1"/>
          </a:solidFill>
          <a:latin typeface="+mn-lt"/>
          <a:ea typeface="+mn-ea"/>
          <a:cs typeface="+mn-cs"/>
        </a:defRPr>
      </a:lvl7pPr>
      <a:lvl8pPr marL="2448121" algn="l" defTabSz="699463" rtl="0" eaLnBrk="1" latinLnBrk="0" hangingPunct="1">
        <a:defRPr sz="1350" kern="1200">
          <a:solidFill>
            <a:schemeClr val="tx1"/>
          </a:solidFill>
          <a:latin typeface="+mn-lt"/>
          <a:ea typeface="+mn-ea"/>
          <a:cs typeface="+mn-cs"/>
        </a:defRPr>
      </a:lvl8pPr>
      <a:lvl9pPr marL="2797854" algn="l" defTabSz="69946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8" pos="3053" userDrawn="1">
          <p15:clr>
            <a:srgbClr val="5ACBF0"/>
          </p15:clr>
        </p15:guide>
        <p15:guide id="9" pos="3629" userDrawn="1">
          <p15:clr>
            <a:srgbClr val="5ACBF0"/>
          </p15:clr>
        </p15:guide>
        <p15:guide id="11" pos="4205" userDrawn="1">
          <p15:clr>
            <a:srgbClr val="5ACBF0"/>
          </p15:clr>
        </p15:guide>
        <p15:guide id="12" pos="4781" userDrawn="1">
          <p15:clr>
            <a:srgbClr val="5ACBF0"/>
          </p15:clr>
        </p15:guide>
        <p15:guide id="14" pos="5357" userDrawn="1">
          <p15:clr>
            <a:srgbClr val="5ACBF0"/>
          </p15:clr>
        </p15:guide>
        <p15:guide id="15" pos="5702" userDrawn="1">
          <p15:clr>
            <a:srgbClr val="5ACBF0"/>
          </p15:clr>
        </p15:guide>
        <p15:guide id="16" pos="288" userDrawn="1">
          <p15:clr>
            <a:srgbClr val="C35EA4"/>
          </p15:clr>
        </p15:guide>
        <p15:guide id="17" pos="5587"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7"/>
            <a:ext cx="8777287"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38" y="1212854"/>
            <a:ext cx="8777288" cy="20374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2"/>
          <a:stretch>
            <a:fillRect/>
          </a:stretch>
        </p:blipFill>
        <p:spPr>
          <a:xfrm rot="5400000">
            <a:off x="6170207" y="3162308"/>
            <a:ext cx="6995160" cy="670543"/>
          </a:xfrm>
          <a:prstGeom prst="rect">
            <a:avLst/>
          </a:prstGeom>
        </p:spPr>
      </p:pic>
    </p:spTree>
    <p:extLst>
      <p:ext uri="{BB962C8B-B14F-4D97-AF65-F5344CB8AC3E}">
        <p14:creationId xmlns:p14="http://schemas.microsoft.com/office/powerpoint/2010/main" val="1972537229"/>
      </p:ext>
    </p:extLst>
  </p:cSld>
  <p:clrMap bg1="dk1" tx1="lt1" bg2="dk2" tx2="lt2" accent1="accent1" accent2="accent2" accent3="accent3" accent4="accent4" accent5="accent5" accent6="accent6" hlink="hlink" folHlink="folHlink"/>
  <p:sldLayoutIdLst>
    <p:sldLayoutId id="2147484292" r:id="rId1"/>
    <p:sldLayoutId id="2147484267" r:id="rId2"/>
    <p:sldLayoutId id="2147484269" r:id="rId3"/>
    <p:sldLayoutId id="2147484271" r:id="rId4"/>
    <p:sldLayoutId id="2147484273" r:id="rId5"/>
    <p:sldLayoutId id="2147484275" r:id="rId6"/>
    <p:sldLayoutId id="2147484276" r:id="rId7"/>
    <p:sldLayoutId id="2147484277" r:id="rId8"/>
    <p:sldLayoutId id="2147484278" r:id="rId9"/>
    <p:sldLayoutId id="2147484279" r:id="rId10"/>
    <p:sldLayoutId id="2147484280" r:id="rId11"/>
    <p:sldLayoutId id="2147484281" r:id="rId12"/>
    <p:sldLayoutId id="2147484282" r:id="rId13"/>
    <p:sldLayoutId id="2147484283" r:id="rId14"/>
    <p:sldLayoutId id="2147484284" r:id="rId15"/>
    <p:sldLayoutId id="2147484285" r:id="rId16"/>
    <p:sldLayoutId id="2147484286" r:id="rId17"/>
    <p:sldLayoutId id="2147484287" r:id="rId18"/>
    <p:sldLayoutId id="2147484288" r:id="rId19"/>
    <p:sldLayoutId id="2147484289" r:id="rId20"/>
  </p:sldLayoutIdLst>
  <p:transition>
    <p:fade/>
  </p:transition>
  <p:txStyles>
    <p:titleStyle>
      <a:lvl1pPr algn="l" defTabSz="699463" rtl="0" eaLnBrk="1" latinLnBrk="0" hangingPunct="1">
        <a:lnSpc>
          <a:spcPct val="90000"/>
        </a:lnSpc>
        <a:spcBef>
          <a:spcPct val="0"/>
        </a:spcBef>
        <a:buNone/>
        <a:defRPr lang="en-US" sz="44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61963" marR="0" indent="-204788"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30238"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98513"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463" rtl="0" eaLnBrk="1" latinLnBrk="0" hangingPunct="1">
        <a:defRPr sz="1350" kern="1200">
          <a:solidFill>
            <a:schemeClr val="tx1"/>
          </a:solidFill>
          <a:latin typeface="+mn-lt"/>
          <a:ea typeface="+mn-ea"/>
          <a:cs typeface="+mn-cs"/>
        </a:defRPr>
      </a:lvl1pPr>
      <a:lvl2pPr marL="349732" algn="l" defTabSz="699463" rtl="0" eaLnBrk="1" latinLnBrk="0" hangingPunct="1">
        <a:defRPr sz="1350" kern="1200">
          <a:solidFill>
            <a:schemeClr val="tx1"/>
          </a:solidFill>
          <a:latin typeface="+mn-lt"/>
          <a:ea typeface="+mn-ea"/>
          <a:cs typeface="+mn-cs"/>
        </a:defRPr>
      </a:lvl2pPr>
      <a:lvl3pPr marL="699463" algn="l" defTabSz="699463" rtl="0" eaLnBrk="1" latinLnBrk="0" hangingPunct="1">
        <a:defRPr sz="1350" kern="1200">
          <a:solidFill>
            <a:schemeClr val="tx1"/>
          </a:solidFill>
          <a:latin typeface="+mn-lt"/>
          <a:ea typeface="+mn-ea"/>
          <a:cs typeface="+mn-cs"/>
        </a:defRPr>
      </a:lvl3pPr>
      <a:lvl4pPr marL="1049195" algn="l" defTabSz="699463" rtl="0" eaLnBrk="1" latinLnBrk="0" hangingPunct="1">
        <a:defRPr sz="1350" kern="1200">
          <a:solidFill>
            <a:schemeClr val="tx1"/>
          </a:solidFill>
          <a:latin typeface="+mn-lt"/>
          <a:ea typeface="+mn-ea"/>
          <a:cs typeface="+mn-cs"/>
        </a:defRPr>
      </a:lvl4pPr>
      <a:lvl5pPr marL="1398926" algn="l" defTabSz="699463" rtl="0" eaLnBrk="1" latinLnBrk="0" hangingPunct="1">
        <a:defRPr sz="1350" kern="1200">
          <a:solidFill>
            <a:schemeClr val="tx1"/>
          </a:solidFill>
          <a:latin typeface="+mn-lt"/>
          <a:ea typeface="+mn-ea"/>
          <a:cs typeface="+mn-cs"/>
        </a:defRPr>
      </a:lvl5pPr>
      <a:lvl6pPr marL="1748659" algn="l" defTabSz="699463" rtl="0" eaLnBrk="1" latinLnBrk="0" hangingPunct="1">
        <a:defRPr sz="1350" kern="1200">
          <a:solidFill>
            <a:schemeClr val="tx1"/>
          </a:solidFill>
          <a:latin typeface="+mn-lt"/>
          <a:ea typeface="+mn-ea"/>
          <a:cs typeface="+mn-cs"/>
        </a:defRPr>
      </a:lvl6pPr>
      <a:lvl7pPr marL="2098390" algn="l" defTabSz="699463" rtl="0" eaLnBrk="1" latinLnBrk="0" hangingPunct="1">
        <a:defRPr sz="1350" kern="1200">
          <a:solidFill>
            <a:schemeClr val="tx1"/>
          </a:solidFill>
          <a:latin typeface="+mn-lt"/>
          <a:ea typeface="+mn-ea"/>
          <a:cs typeface="+mn-cs"/>
        </a:defRPr>
      </a:lvl7pPr>
      <a:lvl8pPr marL="2448121" algn="l" defTabSz="699463" rtl="0" eaLnBrk="1" latinLnBrk="0" hangingPunct="1">
        <a:defRPr sz="1350" kern="1200">
          <a:solidFill>
            <a:schemeClr val="tx1"/>
          </a:solidFill>
          <a:latin typeface="+mn-lt"/>
          <a:ea typeface="+mn-ea"/>
          <a:cs typeface="+mn-cs"/>
        </a:defRPr>
      </a:lvl8pPr>
      <a:lvl9pPr marL="2797854" algn="l" defTabSz="69946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userDrawn="1">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702">
          <p15:clr>
            <a:srgbClr val="5ACBF0"/>
          </p15:clr>
        </p15:guide>
        <p15:guide id="13" pos="288">
          <p15:clr>
            <a:srgbClr val="C35EA4"/>
          </p15:clr>
        </p15:guide>
        <p15:guide id="14" pos="5587">
          <p15:clr>
            <a:srgbClr val="C35EA4"/>
          </p15:clr>
        </p15:guide>
        <p15:guide id="15" orient="horz" pos="763">
          <p15:clr>
            <a:srgbClr val="5ACBF0"/>
          </p15:clr>
        </p15:guide>
        <p15:guide id="16" orient="horz" pos="1339">
          <p15:clr>
            <a:srgbClr val="5ACBF0"/>
          </p15:clr>
        </p15:guide>
        <p15:guide id="17" orient="horz" pos="1915">
          <p15:clr>
            <a:srgbClr val="5ACBF0"/>
          </p15:clr>
        </p15:guide>
        <p15:guide id="18" orient="horz" pos="2491">
          <p15:clr>
            <a:srgbClr val="5ACBF0"/>
          </p15:clr>
        </p15:guide>
        <p15:guide id="19" orient="horz" pos="3067">
          <p15:clr>
            <a:srgbClr val="5ACBF0"/>
          </p15:clr>
        </p15:guide>
        <p15:guide id="20" orient="horz" pos="3643">
          <p15:clr>
            <a:srgbClr val="5ACBF0"/>
          </p15:clr>
        </p15:guide>
        <p15:guide id="21" orient="horz" pos="4219">
          <p15:clr>
            <a:srgbClr val="5ACBF0"/>
          </p15:clr>
        </p15:guide>
        <p15:guide id="22" orient="horz" pos="302">
          <p15:clr>
            <a:srgbClr val="C35EA4"/>
          </p15:clr>
        </p15:guide>
        <p15:guide id="23"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882" y="2125661"/>
            <a:ext cx="4267200" cy="1828800"/>
          </a:xfrm>
        </p:spPr>
        <p:txBody>
          <a:bodyPr/>
          <a:lstStyle/>
          <a:p>
            <a:r>
              <a:rPr lang="en-US" sz="4000" dirty="0"/>
              <a:t>SharePoint Search Health Reports</a:t>
            </a:r>
          </a:p>
        </p:txBody>
      </p:sp>
      <p:sp>
        <p:nvSpPr>
          <p:cNvPr id="6" name="Text Placeholder 5"/>
          <p:cNvSpPr>
            <a:spLocks noGrp="1"/>
          </p:cNvSpPr>
          <p:nvPr>
            <p:ph type="body" sz="quarter" idx="14"/>
          </p:nvPr>
        </p:nvSpPr>
        <p:spPr/>
        <p:txBody>
          <a:bodyPr/>
          <a:lstStyle/>
          <a:p>
            <a:r>
              <a:rPr lang="en-US" sz="2400" dirty="0"/>
              <a:t>SearchEngineers@microsoft.com</a:t>
            </a:r>
          </a:p>
        </p:txBody>
      </p:sp>
    </p:spTree>
    <p:extLst>
      <p:ext uri="{BB962C8B-B14F-4D97-AF65-F5344CB8AC3E}">
        <p14:creationId xmlns:p14="http://schemas.microsoft.com/office/powerpoint/2010/main" val="40103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nvSpPr>
        <p:spPr>
          <a:xfrm>
            <a:off x="472281" y="1219568"/>
            <a:ext cx="6858000" cy="3656578"/>
          </a:xfrm>
          <a:prstGeom prst="rect">
            <a:avLst/>
          </a:prstGeom>
        </p:spPr>
        <p:txBody>
          <a:bodyPr vert="horz" wrap="square" lIns="146304" tIns="91440" rIns="146304" bIns="91440" rtlCol="0">
            <a:spAutoFit/>
          </a:bodyPr>
          <a:lstStyle>
            <a:lvl1pPr marL="0" marR="0" indent="0" algn="l" defTabSz="685823" rtl="0" eaLnBrk="1" fontAlgn="auto" latinLnBrk="0" hangingPunct="1">
              <a:lnSpc>
                <a:spcPct val="90000"/>
              </a:lnSpc>
              <a:spcBef>
                <a:spcPts val="900"/>
              </a:spcBef>
              <a:spcAft>
                <a:spcPts val="0"/>
              </a:spcAft>
              <a:buClr>
                <a:schemeClr val="tx1"/>
              </a:buClr>
              <a:buSzPct val="90000"/>
              <a:buFont typeface="Wingdings" pitchFamily="2" charset="2"/>
              <a:buNone/>
              <a:tabLst/>
              <a:defRPr sz="3138" kern="1200" spc="0" baseline="0">
                <a:gradFill>
                  <a:gsLst>
                    <a:gs pos="1250">
                      <a:schemeClr val="tx2"/>
                    </a:gs>
                    <a:gs pos="99000">
                      <a:schemeClr val="tx2"/>
                    </a:gs>
                  </a:gsLst>
                  <a:lin ang="5400000" scaled="0"/>
                </a:gradFill>
                <a:latin typeface="+mj-lt"/>
                <a:ea typeface="+mn-ea"/>
                <a:cs typeface="+mn-cs"/>
              </a:defRPr>
            </a:lvl1pPr>
            <a:lvl2pPr marL="0" marR="0" indent="0" algn="l" defTabSz="685823"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2pPr>
            <a:lvl3pPr marL="170419" marR="0" indent="0" algn="l" defTabSz="685823"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338503" marR="0" indent="0" algn="l" defTabSz="685823"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504253" marR="0" indent="0" algn="l" defTabSz="685823"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1886014" indent="-171456" algn="l" defTabSz="685823"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28" indent="-171456" algn="l" defTabSz="685823"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839" indent="-171456" algn="l" defTabSz="685823"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752" indent="-171456" algn="l" defTabSz="685823"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r>
              <a:rPr lang="en-US" sz="2745" dirty="0"/>
              <a:t>Who</a:t>
            </a:r>
          </a:p>
          <a:p>
            <a:pPr lvl="1"/>
            <a:r>
              <a:rPr lang="en-US" sz="1569" dirty="0"/>
              <a:t>All customers that have search enabled in their SharePoint environment.</a:t>
            </a:r>
          </a:p>
          <a:p>
            <a:r>
              <a:rPr lang="en-US" sz="2745" dirty="0"/>
              <a:t>What</a:t>
            </a:r>
          </a:p>
          <a:p>
            <a:pPr lvl="1"/>
            <a:r>
              <a:rPr lang="en-US" sz="1569" dirty="0"/>
              <a:t>A service available to premier customers which provides a dashboard to combine disparate Search data into one easy to read format. Also includes alerting and proactive monitoring capabilities.</a:t>
            </a:r>
            <a:endParaRPr lang="en-US" sz="2745" dirty="0"/>
          </a:p>
          <a:p>
            <a:r>
              <a:rPr lang="en-US" sz="2745" dirty="0"/>
              <a:t>Why</a:t>
            </a:r>
          </a:p>
          <a:p>
            <a:pPr lvl="1"/>
            <a:r>
              <a:rPr lang="en-US" sz="1569" dirty="0"/>
              <a:t>No simple way for our customers to proactively monitor their Search environment and avoid production issues. Currently customers must leverage several different tools and still don’t have access to all the data. Interpreting data requires a skill set that 99% of customers don’t have on their teams.</a:t>
            </a:r>
          </a:p>
        </p:txBody>
      </p:sp>
      <p:sp>
        <p:nvSpPr>
          <p:cNvPr id="9" name="Title 2"/>
          <p:cNvSpPr txBox="1">
            <a:spLocks/>
          </p:cNvSpPr>
          <p:nvPr/>
        </p:nvSpPr>
        <p:spPr>
          <a:xfrm>
            <a:off x="274638" y="144462"/>
            <a:ext cx="8777287" cy="917575"/>
          </a:xfrm>
          <a:prstGeom prst="rect">
            <a:avLst/>
          </a:prstGeom>
        </p:spPr>
        <p:txBody>
          <a:bodyPr vert="horz" wrap="square" lIns="146304" tIns="91440" rIns="146304" bIns="91440" rtlCol="0" anchor="t">
            <a:noAutofit/>
          </a:bodyPr>
          <a:lstStyle>
            <a:lvl1pPr algn="l" defTabSz="699463" rtl="0" eaLnBrk="1" latinLnBrk="0" hangingPunct="1">
              <a:lnSpc>
                <a:spcPct val="90000"/>
              </a:lnSpc>
              <a:spcBef>
                <a:spcPct val="0"/>
              </a:spcBef>
              <a:buNone/>
              <a:defRPr lang="en-US" sz="44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699463"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76"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t>Search</a:t>
            </a:r>
            <a:r>
              <a:rPr kumimoji="0" lang="en-US" sz="4400" b="0" i="0" u="none" strike="noStrike" kern="1200" cap="none" spc="-76" normalizeH="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t> Health Reports</a:t>
            </a:r>
            <a:endParaRPr kumimoji="0" lang="en-US" sz="4400" b="0" i="0" u="none" strike="noStrike" kern="1200" cap="none" spc="-76"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endParaRPr>
          </a:p>
        </p:txBody>
      </p:sp>
      <p:pic>
        <p:nvPicPr>
          <p:cNvPr id="10" name="Picture 9"/>
          <p:cNvPicPr>
            <a:picLocks noChangeAspect="1"/>
          </p:cNvPicPr>
          <p:nvPr/>
        </p:nvPicPr>
        <p:blipFill>
          <a:blip r:embed="rId3"/>
          <a:stretch>
            <a:fillRect/>
          </a:stretch>
        </p:blipFill>
        <p:spPr>
          <a:xfrm>
            <a:off x="7857337" y="68262"/>
            <a:ext cx="1057666" cy="913611"/>
          </a:xfrm>
          <a:prstGeom prst="rect">
            <a:avLst/>
          </a:prstGeom>
        </p:spPr>
      </p:pic>
    </p:spTree>
    <p:extLst>
      <p:ext uri="{BB962C8B-B14F-4D97-AF65-F5344CB8AC3E}">
        <p14:creationId xmlns:p14="http://schemas.microsoft.com/office/powerpoint/2010/main" val="30545829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ight Arrow 62"/>
          <p:cNvSpPr/>
          <p:nvPr/>
        </p:nvSpPr>
        <p:spPr bwMode="auto">
          <a:xfrm rot="1647610">
            <a:off x="6072720" y="4782218"/>
            <a:ext cx="1635364" cy="638661"/>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p:cNvGrpSpPr>
            <a:grpSpLocks noChangeAspect="1"/>
          </p:cNvGrpSpPr>
          <p:nvPr/>
        </p:nvGrpSpPr>
        <p:grpSpPr>
          <a:xfrm>
            <a:off x="4236616" y="976893"/>
            <a:ext cx="4922465" cy="2906989"/>
            <a:chOff x="285174" y="3268662"/>
            <a:chExt cx="6519304" cy="3829237"/>
          </a:xfrm>
        </p:grpSpPr>
        <p:pic>
          <p:nvPicPr>
            <p:cNvPr id="9" name="Picture 8"/>
            <p:cNvPicPr>
              <a:picLocks noChangeAspect="1"/>
            </p:cNvPicPr>
            <p:nvPr/>
          </p:nvPicPr>
          <p:blipFill rotWithShape="1">
            <a:blip r:embed="rId3"/>
            <a:srcRect b="3346"/>
            <a:stretch/>
          </p:blipFill>
          <p:spPr>
            <a:xfrm>
              <a:off x="285174" y="3268662"/>
              <a:ext cx="4358273" cy="2519818"/>
            </a:xfrm>
            <a:prstGeom prst="rect">
              <a:avLst/>
            </a:prstGeom>
          </p:spPr>
        </p:pic>
        <p:pic>
          <p:nvPicPr>
            <p:cNvPr id="11" name="Picture 10"/>
            <p:cNvPicPr>
              <a:picLocks noChangeAspect="1"/>
            </p:cNvPicPr>
            <p:nvPr/>
          </p:nvPicPr>
          <p:blipFill rotWithShape="1">
            <a:blip r:embed="rId4"/>
            <a:srcRect b="3334"/>
            <a:stretch/>
          </p:blipFill>
          <p:spPr>
            <a:xfrm>
              <a:off x="2069795" y="4098801"/>
              <a:ext cx="4734683" cy="2999098"/>
            </a:xfrm>
            <a:prstGeom prst="rect">
              <a:avLst/>
            </a:prstGeom>
          </p:spPr>
        </p:pic>
      </p:grpSp>
      <p:sp>
        <p:nvSpPr>
          <p:cNvPr id="32" name="Down Arrow 31"/>
          <p:cNvSpPr/>
          <p:nvPr/>
        </p:nvSpPr>
        <p:spPr bwMode="auto">
          <a:xfrm rot="13106076">
            <a:off x="3414850" y="2641327"/>
            <a:ext cx="875390" cy="4278330"/>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396081" y="5532845"/>
            <a:ext cx="4411353" cy="115212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4" name="Group 33"/>
          <p:cNvGrpSpPr/>
          <p:nvPr/>
        </p:nvGrpSpPr>
        <p:grpSpPr>
          <a:xfrm>
            <a:off x="3304348" y="5711506"/>
            <a:ext cx="1503087" cy="877163"/>
            <a:chOff x="406537" y="2220479"/>
            <a:chExt cx="1503087" cy="877163"/>
          </a:xfrm>
        </p:grpSpPr>
        <p:sp>
          <p:nvSpPr>
            <p:cNvPr id="8" name="Folded Corner 7"/>
            <p:cNvSpPr/>
            <p:nvPr/>
          </p:nvSpPr>
          <p:spPr bwMode="auto">
            <a:xfrm>
              <a:off x="508643" y="2278062"/>
              <a:ext cx="1259038" cy="761999"/>
            </a:xfrm>
            <a:prstGeom prst="foldedCorner">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406537" y="2220479"/>
              <a:ext cx="1503087" cy="877163"/>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rPr>
                <a:t>Search Service Application</a:t>
              </a:r>
            </a:p>
          </p:txBody>
        </p:sp>
      </p:grpSp>
      <p:grpSp>
        <p:nvGrpSpPr>
          <p:cNvPr id="35" name="Group 34"/>
          <p:cNvGrpSpPr>
            <a:grpSpLocks noChangeAspect="1"/>
          </p:cNvGrpSpPr>
          <p:nvPr/>
        </p:nvGrpSpPr>
        <p:grpSpPr>
          <a:xfrm>
            <a:off x="4316012" y="5859385"/>
            <a:ext cx="304800" cy="304800"/>
            <a:chOff x="5272882" y="693095"/>
            <a:chExt cx="1143000" cy="1143000"/>
          </a:xfrm>
        </p:grpSpPr>
        <p:sp>
          <p:nvSpPr>
            <p:cNvPr id="36" name="Rectangle 35"/>
            <p:cNvSpPr/>
            <p:nvPr/>
          </p:nvSpPr>
          <p:spPr bwMode="auto">
            <a:xfrm>
              <a:off x="5425281" y="982662"/>
              <a:ext cx="419101" cy="533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7" name="Picture 36"/>
            <p:cNvPicPr>
              <a:picLocks noChangeAspect="1"/>
            </p:cNvPicPr>
            <p:nvPr/>
          </p:nvPicPr>
          <p:blipFill>
            <a:blip r:embed="rId5"/>
            <a:stretch>
              <a:fillRect/>
            </a:stretch>
          </p:blipFill>
          <p:spPr>
            <a:xfrm>
              <a:off x="5272882" y="693095"/>
              <a:ext cx="1143000" cy="1143000"/>
            </a:xfrm>
            <a:prstGeom prst="rect">
              <a:avLst/>
            </a:prstGeom>
          </p:spPr>
        </p:pic>
      </p:grpSp>
      <p:sp>
        <p:nvSpPr>
          <p:cNvPr id="5" name="Flowchart: Magnetic Disk 4"/>
          <p:cNvSpPr/>
          <p:nvPr/>
        </p:nvSpPr>
        <p:spPr bwMode="auto">
          <a:xfrm>
            <a:off x="2185975" y="5755751"/>
            <a:ext cx="510657" cy="560106"/>
          </a:xfrm>
          <a:prstGeom prst="flowChartMagneticDisk">
            <a:avLst/>
          </a:prstGeom>
          <a:solidFill>
            <a:schemeClr val="accent2">
              <a:lumMod val="75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Flowchart: Magnetic Disk 5"/>
          <p:cNvSpPr/>
          <p:nvPr/>
        </p:nvSpPr>
        <p:spPr bwMode="auto">
          <a:xfrm>
            <a:off x="2423035" y="6015225"/>
            <a:ext cx="510657" cy="560106"/>
          </a:xfrm>
          <a:prstGeom prst="flowChartMagneticDisk">
            <a:avLst/>
          </a:prstGeom>
          <a:solidFill>
            <a:schemeClr val="accent2">
              <a:lumMod val="75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6"/>
          <a:stretch>
            <a:fillRect/>
          </a:stretch>
        </p:blipFill>
        <p:spPr>
          <a:xfrm>
            <a:off x="396082" y="5636822"/>
            <a:ext cx="749927" cy="749927"/>
          </a:xfrm>
          <a:prstGeom prst="rect">
            <a:avLst/>
          </a:prstGeom>
        </p:spPr>
      </p:pic>
      <p:pic>
        <p:nvPicPr>
          <p:cNvPr id="38" name="Picture 37"/>
          <p:cNvPicPr>
            <a:picLocks noChangeAspect="1"/>
          </p:cNvPicPr>
          <p:nvPr/>
        </p:nvPicPr>
        <p:blipFill>
          <a:blip r:embed="rId6"/>
          <a:stretch>
            <a:fillRect/>
          </a:stretch>
        </p:blipFill>
        <p:spPr>
          <a:xfrm>
            <a:off x="749157" y="5747138"/>
            <a:ext cx="749927" cy="749927"/>
          </a:xfrm>
          <a:prstGeom prst="rect">
            <a:avLst/>
          </a:prstGeom>
        </p:spPr>
      </p:pic>
      <p:pic>
        <p:nvPicPr>
          <p:cNvPr id="29" name="Picture 28"/>
          <p:cNvPicPr>
            <a:picLocks noChangeAspect="1"/>
          </p:cNvPicPr>
          <p:nvPr/>
        </p:nvPicPr>
        <p:blipFill>
          <a:blip r:embed="rId6"/>
          <a:stretch>
            <a:fillRect/>
          </a:stretch>
        </p:blipFill>
        <p:spPr>
          <a:xfrm>
            <a:off x="1102232" y="5857454"/>
            <a:ext cx="749927" cy="749927"/>
          </a:xfrm>
          <a:prstGeom prst="rect">
            <a:avLst/>
          </a:prstGeom>
        </p:spPr>
      </p:pic>
      <p:sp>
        <p:nvSpPr>
          <p:cNvPr id="3" name="Cross 2"/>
          <p:cNvSpPr/>
          <p:nvPr/>
        </p:nvSpPr>
        <p:spPr bwMode="auto">
          <a:xfrm>
            <a:off x="1873556" y="6065402"/>
            <a:ext cx="137780" cy="137160"/>
          </a:xfrm>
          <a:prstGeom prst="plus">
            <a:avLst>
              <a:gd name="adj" fmla="val 37299"/>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Cross 30"/>
          <p:cNvSpPr/>
          <p:nvPr/>
        </p:nvSpPr>
        <p:spPr bwMode="auto">
          <a:xfrm>
            <a:off x="3139353" y="6179502"/>
            <a:ext cx="137780" cy="137160"/>
          </a:xfrm>
          <a:prstGeom prst="plus">
            <a:avLst>
              <a:gd name="adj" fmla="val 37299"/>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3520281" y="4055563"/>
            <a:ext cx="3157143" cy="1295148"/>
            <a:chOff x="3520281" y="4055563"/>
            <a:chExt cx="3157143" cy="1295148"/>
          </a:xfrm>
        </p:grpSpPr>
        <p:pic>
          <p:nvPicPr>
            <p:cNvPr id="44" name="Picture 43"/>
            <p:cNvPicPr>
              <a:picLocks noChangeAspect="1"/>
            </p:cNvPicPr>
            <p:nvPr/>
          </p:nvPicPr>
          <p:blipFill rotWithShape="1">
            <a:blip r:embed="rId7"/>
            <a:srcRect l="-2" r="-4053"/>
            <a:stretch/>
          </p:blipFill>
          <p:spPr>
            <a:xfrm>
              <a:off x="3520281" y="4055563"/>
              <a:ext cx="3157143" cy="1175860"/>
            </a:xfrm>
            <a:prstGeom prst="rect">
              <a:avLst/>
            </a:prstGeom>
          </p:spPr>
        </p:pic>
        <p:sp>
          <p:nvSpPr>
            <p:cNvPr id="27" name="Rounded Rectangle 26"/>
            <p:cNvSpPr/>
            <p:nvPr/>
          </p:nvSpPr>
          <p:spPr bwMode="auto">
            <a:xfrm>
              <a:off x="3657268" y="4209880"/>
              <a:ext cx="2732459" cy="27432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Custom PowerShell</a:t>
              </a:r>
            </a:p>
          </p:txBody>
        </p:sp>
        <p:sp>
          <p:nvSpPr>
            <p:cNvPr id="54" name="Rounded Rectangle 53"/>
            <p:cNvSpPr/>
            <p:nvPr/>
          </p:nvSpPr>
          <p:spPr bwMode="auto">
            <a:xfrm>
              <a:off x="3660062" y="4522210"/>
              <a:ext cx="2732459" cy="27432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Test Thresholds</a:t>
              </a:r>
            </a:p>
          </p:txBody>
        </p:sp>
        <p:sp>
          <p:nvSpPr>
            <p:cNvPr id="55" name="Rounded Rectangle 54"/>
            <p:cNvSpPr/>
            <p:nvPr/>
          </p:nvSpPr>
          <p:spPr bwMode="auto">
            <a:xfrm>
              <a:off x="3660062" y="4827229"/>
              <a:ext cx="2732459" cy="27432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Test Intervals</a:t>
              </a:r>
            </a:p>
          </p:txBody>
        </p:sp>
        <p:grpSp>
          <p:nvGrpSpPr>
            <p:cNvPr id="59" name="Group 58"/>
            <p:cNvGrpSpPr/>
            <p:nvPr/>
          </p:nvGrpSpPr>
          <p:grpSpPr>
            <a:xfrm>
              <a:off x="6143085" y="4938225"/>
              <a:ext cx="469947" cy="412486"/>
              <a:chOff x="5829036" y="4876039"/>
              <a:chExt cx="469947" cy="412486"/>
            </a:xfrm>
          </p:grpSpPr>
          <p:sp>
            <p:nvSpPr>
              <p:cNvPr id="15" name="Rectangle 14"/>
              <p:cNvSpPr/>
              <p:nvPr/>
            </p:nvSpPr>
            <p:spPr bwMode="auto">
              <a:xfrm>
                <a:off x="5909679" y="4944924"/>
                <a:ext cx="286436" cy="27138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8"/>
              <a:stretch>
                <a:fillRect/>
              </a:stretch>
            </p:blipFill>
            <p:spPr>
              <a:xfrm>
                <a:off x="5829036" y="4876039"/>
                <a:ext cx="469947" cy="412486"/>
              </a:xfrm>
              <a:prstGeom prst="rect">
                <a:avLst/>
              </a:prstGeom>
            </p:spPr>
          </p:pic>
        </p:grpSp>
      </p:grpSp>
      <p:sp>
        <p:nvSpPr>
          <p:cNvPr id="58" name="Rectangle 57"/>
          <p:cNvSpPr/>
          <p:nvPr/>
        </p:nvSpPr>
        <p:spPr bwMode="auto">
          <a:xfrm rot="5400000">
            <a:off x="4353557" y="5914899"/>
            <a:ext cx="1151011" cy="3891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Data</a:t>
            </a:r>
          </a:p>
        </p:txBody>
      </p:sp>
      <p:sp>
        <p:nvSpPr>
          <p:cNvPr id="90" name="Title 2"/>
          <p:cNvSpPr txBox="1">
            <a:spLocks/>
          </p:cNvSpPr>
          <p:nvPr/>
        </p:nvSpPr>
        <p:spPr>
          <a:xfrm>
            <a:off x="274638" y="144462"/>
            <a:ext cx="8777287" cy="917575"/>
          </a:xfrm>
          <a:prstGeom prst="rect">
            <a:avLst/>
          </a:prstGeom>
        </p:spPr>
        <p:txBody>
          <a:bodyPr vert="horz" wrap="square" lIns="146304" tIns="91440" rIns="146304" bIns="91440" rtlCol="0" anchor="t">
            <a:noAutofit/>
          </a:bodyPr>
          <a:lstStyle>
            <a:lvl1pPr algn="l" defTabSz="699463" rtl="0" eaLnBrk="1" latinLnBrk="0" hangingPunct="1">
              <a:lnSpc>
                <a:spcPct val="90000"/>
              </a:lnSpc>
              <a:spcBef>
                <a:spcPct val="0"/>
              </a:spcBef>
              <a:buNone/>
              <a:defRPr lang="en-US" sz="44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699463"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76"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t>Search</a:t>
            </a:r>
            <a:r>
              <a:rPr kumimoji="0" lang="en-US" sz="4400" b="0" i="0" u="none" strike="noStrike" kern="1200" cap="none" spc="-76" normalizeH="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rPr>
              <a:t> Health Reports</a:t>
            </a:r>
            <a:endParaRPr kumimoji="0" lang="en-US" sz="4400" b="0" i="0" u="none" strike="noStrike" kern="1200" cap="none" spc="-76" normalizeH="0" baseline="0" noProof="0" dirty="0">
              <a:ln w="3175">
                <a:noFill/>
              </a:ln>
              <a:gradFill>
                <a:gsLst>
                  <a:gs pos="1250">
                    <a:srgbClr val="505050"/>
                  </a:gs>
                  <a:gs pos="100000">
                    <a:srgbClr val="505050"/>
                  </a:gs>
                </a:gsLst>
                <a:lin ang="5400000" scaled="0"/>
              </a:gradFill>
              <a:effectLst/>
              <a:uLnTx/>
              <a:uFillTx/>
              <a:latin typeface="Segoe UI Light"/>
              <a:ea typeface="+mn-ea"/>
              <a:cs typeface="Segoe UI" pitchFamily="34" charset="0"/>
            </a:endParaRPr>
          </a:p>
        </p:txBody>
      </p:sp>
      <p:pic>
        <p:nvPicPr>
          <p:cNvPr id="91" name="Picture 90"/>
          <p:cNvPicPr>
            <a:picLocks noChangeAspect="1"/>
          </p:cNvPicPr>
          <p:nvPr/>
        </p:nvPicPr>
        <p:blipFill>
          <a:blip r:embed="rId9"/>
          <a:stretch>
            <a:fillRect/>
          </a:stretch>
        </p:blipFill>
        <p:spPr>
          <a:xfrm>
            <a:off x="7857337" y="68262"/>
            <a:ext cx="1057666" cy="913611"/>
          </a:xfrm>
          <a:prstGeom prst="rect">
            <a:avLst/>
          </a:prstGeom>
        </p:spPr>
      </p:pic>
      <p:sp>
        <p:nvSpPr>
          <p:cNvPr id="62" name="Rectangle 61"/>
          <p:cNvSpPr/>
          <p:nvPr/>
        </p:nvSpPr>
        <p:spPr>
          <a:xfrm>
            <a:off x="380291" y="1058862"/>
            <a:ext cx="3955556" cy="3693319"/>
          </a:xfrm>
          <a:prstGeom prst="rect">
            <a:avLst/>
          </a:prstGeom>
        </p:spPr>
        <p:txBody>
          <a:bodyPr wrap="square">
            <a:spAutoFit/>
          </a:bodyPr>
          <a:lstStyle/>
          <a:p>
            <a:pPr lvl="0" defTabSz="932472" fontAlgn="base">
              <a:lnSpc>
                <a:spcPct val="90000"/>
              </a:lnSpc>
              <a:spcBef>
                <a:spcPct val="0"/>
              </a:spcBef>
              <a:spcAft>
                <a:spcPct val="0"/>
              </a:spcAft>
            </a:pPr>
            <a:r>
              <a:rPr lang="en-US" sz="2000" dirty="0">
                <a:solidFill>
                  <a:srgbClr val="505050">
                    <a:lumMod val="75000"/>
                  </a:srgbClr>
                </a:solidFill>
                <a:latin typeface="Segoe UI Light"/>
                <a:ea typeface="Segoe UI" pitchFamily="34" charset="0"/>
                <a:cs typeface="Segoe UI" pitchFamily="34" charset="0"/>
              </a:rPr>
              <a:t>Custom PowerShell modules that aggregate diagnostic data from disparate sources.</a:t>
            </a:r>
          </a:p>
          <a:p>
            <a:pPr lvl="0" defTabSz="932472" fontAlgn="base">
              <a:lnSpc>
                <a:spcPct val="90000"/>
              </a:lnSpc>
              <a:spcBef>
                <a:spcPct val="0"/>
              </a:spcBef>
              <a:spcAft>
                <a:spcPct val="0"/>
              </a:spcAft>
            </a:pPr>
            <a:endParaRPr lang="en-US" sz="2000" dirty="0">
              <a:solidFill>
                <a:srgbClr val="505050">
                  <a:lumMod val="75000"/>
                </a:srgbClr>
              </a:solidFill>
              <a:latin typeface="Segoe UI Light"/>
              <a:ea typeface="Segoe UI" pitchFamily="34" charset="0"/>
              <a:cs typeface="Segoe UI" pitchFamily="34" charset="0"/>
            </a:endParaRPr>
          </a:p>
          <a:p>
            <a:pPr lvl="0" defTabSz="932472" fontAlgn="base">
              <a:lnSpc>
                <a:spcPct val="90000"/>
              </a:lnSpc>
              <a:spcBef>
                <a:spcPct val="0"/>
              </a:spcBef>
              <a:spcAft>
                <a:spcPct val="0"/>
              </a:spcAft>
            </a:pPr>
            <a:r>
              <a:rPr lang="en-US" sz="2000" dirty="0">
                <a:solidFill>
                  <a:srgbClr val="505050">
                    <a:lumMod val="75000"/>
                  </a:srgbClr>
                </a:solidFill>
                <a:latin typeface="Segoe UI Light"/>
                <a:ea typeface="Segoe UI" pitchFamily="34" charset="0"/>
                <a:cs typeface="Segoe UI" pitchFamily="34" charset="0"/>
              </a:rPr>
              <a:t>Scripted tests compare diagnostic data against defined thresholds and expected results. </a:t>
            </a:r>
          </a:p>
          <a:p>
            <a:pPr lvl="0" defTabSz="932472" fontAlgn="base">
              <a:lnSpc>
                <a:spcPct val="90000"/>
              </a:lnSpc>
              <a:spcBef>
                <a:spcPct val="0"/>
              </a:spcBef>
              <a:spcAft>
                <a:spcPct val="0"/>
              </a:spcAft>
            </a:pPr>
            <a:endParaRPr lang="en-US" sz="2000" dirty="0">
              <a:solidFill>
                <a:srgbClr val="505050">
                  <a:lumMod val="75000"/>
                </a:srgbClr>
              </a:solidFill>
              <a:latin typeface="Segoe UI Light"/>
              <a:ea typeface="Segoe UI" pitchFamily="34" charset="0"/>
              <a:cs typeface="Segoe UI" pitchFamily="34" charset="0"/>
            </a:endParaRPr>
          </a:p>
          <a:p>
            <a:pPr lvl="0" defTabSz="932472" fontAlgn="base">
              <a:lnSpc>
                <a:spcPct val="90000"/>
              </a:lnSpc>
              <a:spcBef>
                <a:spcPct val="0"/>
              </a:spcBef>
              <a:spcAft>
                <a:spcPct val="0"/>
              </a:spcAft>
            </a:pPr>
            <a:r>
              <a:rPr lang="en-US" sz="2000" dirty="0">
                <a:solidFill>
                  <a:srgbClr val="505050">
                    <a:lumMod val="75000"/>
                  </a:srgbClr>
                </a:solidFill>
                <a:latin typeface="Segoe UI Light"/>
                <a:ea typeface="Segoe UI" pitchFamily="34" charset="0"/>
                <a:cs typeface="Segoe UI" pitchFamily="34" charset="0"/>
              </a:rPr>
              <a:t>Regularly scheduled tasks run selected tests to keep Dashboard data fresh.</a:t>
            </a:r>
          </a:p>
          <a:p>
            <a:pPr lvl="0" defTabSz="932472" fontAlgn="base">
              <a:lnSpc>
                <a:spcPct val="90000"/>
              </a:lnSpc>
              <a:spcBef>
                <a:spcPct val="0"/>
              </a:spcBef>
              <a:spcAft>
                <a:spcPct val="0"/>
              </a:spcAft>
            </a:pPr>
            <a:endParaRPr lang="en-US" sz="2000" dirty="0">
              <a:solidFill>
                <a:srgbClr val="505050">
                  <a:lumMod val="75000"/>
                </a:srgbClr>
              </a:solidFill>
              <a:latin typeface="Segoe UI Light"/>
              <a:ea typeface="Segoe UI" pitchFamily="34" charset="0"/>
              <a:cs typeface="Segoe UI" pitchFamily="34" charset="0"/>
            </a:endParaRPr>
          </a:p>
          <a:p>
            <a:pPr lvl="0" defTabSz="932472" fontAlgn="base">
              <a:lnSpc>
                <a:spcPct val="90000"/>
              </a:lnSpc>
              <a:spcBef>
                <a:spcPct val="0"/>
              </a:spcBef>
              <a:spcAft>
                <a:spcPct val="0"/>
              </a:spcAft>
            </a:pPr>
            <a:r>
              <a:rPr lang="en-US" sz="2000" dirty="0">
                <a:solidFill>
                  <a:srgbClr val="505050">
                    <a:lumMod val="75000"/>
                  </a:srgbClr>
                </a:solidFill>
                <a:latin typeface="Segoe UI Light"/>
                <a:ea typeface="Segoe UI" pitchFamily="34" charset="0"/>
                <a:cs typeface="Segoe UI" pitchFamily="34" charset="0"/>
              </a:rPr>
              <a:t>Failed tests generate alerts.</a:t>
            </a:r>
          </a:p>
        </p:txBody>
      </p:sp>
      <p:sp>
        <p:nvSpPr>
          <p:cNvPr id="92" name="Isosceles Triangle 91"/>
          <p:cNvSpPr/>
          <p:nvPr/>
        </p:nvSpPr>
        <p:spPr bwMode="auto">
          <a:xfrm>
            <a:off x="7484081" y="5185222"/>
            <a:ext cx="1098149" cy="923446"/>
          </a:xfrm>
          <a:prstGeom prst="triangle">
            <a:avLst/>
          </a:prstGeom>
          <a:solidFill>
            <a:srgbClr val="FFC000"/>
          </a:solidFill>
          <a:ln w="76200">
            <a:solidFill>
              <a:srgbClr val="FF99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73152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chemeClr val="accent3"/>
                </a:solidFill>
                <a:latin typeface="Consolas" panose="020B0609020204030204" pitchFamily="49" charset="0"/>
                <a:ea typeface="Segoe UI" pitchFamily="34" charset="0"/>
                <a:cs typeface="Segoe UI" pitchFamily="34" charset="0"/>
              </a:rPr>
              <a:t>!</a:t>
            </a:r>
          </a:p>
          <a:p>
            <a:pPr algn="ctr" defTabSz="932472" fontAlgn="base">
              <a:lnSpc>
                <a:spcPct val="90000"/>
              </a:lnSpc>
              <a:spcBef>
                <a:spcPct val="0"/>
              </a:spcBef>
              <a:spcAft>
                <a:spcPct val="0"/>
              </a:spcAft>
            </a:pPr>
            <a:r>
              <a:rPr lang="en-US" sz="1400" b="1" dirty="0">
                <a:solidFill>
                  <a:schemeClr val="accent3"/>
                </a:solidFill>
                <a:latin typeface="Consolas" panose="020B0609020204030204" pitchFamily="49" charset="0"/>
                <a:ea typeface="Segoe UI" pitchFamily="34" charset="0"/>
                <a:cs typeface="Segoe UI" pitchFamily="34" charset="0"/>
              </a:rPr>
              <a:t>Alert</a:t>
            </a:r>
          </a:p>
        </p:txBody>
      </p:sp>
    </p:spTree>
    <p:extLst>
      <p:ext uri="{BB962C8B-B14F-4D97-AF65-F5344CB8AC3E}">
        <p14:creationId xmlns:p14="http://schemas.microsoft.com/office/powerpoint/2010/main" val="18078197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274638" y="295277"/>
            <a:ext cx="8777287" cy="917575"/>
          </a:xfrm>
        </p:spPr>
        <p:txBody>
          <a:bodyPr/>
          <a:lstStyle/>
          <a:p>
            <a:r>
              <a:rPr lang="en-US" dirty="0"/>
              <a:t>Current Dashboard</a:t>
            </a:r>
          </a:p>
        </p:txBody>
      </p:sp>
      <p:pic>
        <p:nvPicPr>
          <p:cNvPr id="8" name="Picture 7"/>
          <p:cNvPicPr>
            <a:picLocks noChangeAspect="1"/>
          </p:cNvPicPr>
          <p:nvPr/>
        </p:nvPicPr>
        <p:blipFill>
          <a:blip r:embed="rId3"/>
          <a:stretch>
            <a:fillRect/>
          </a:stretch>
        </p:blipFill>
        <p:spPr>
          <a:xfrm>
            <a:off x="7857337" y="145251"/>
            <a:ext cx="1057666" cy="913611"/>
          </a:xfrm>
          <a:prstGeom prst="rect">
            <a:avLst/>
          </a:prstGeom>
        </p:spPr>
      </p:pic>
      <p:pic>
        <p:nvPicPr>
          <p:cNvPr id="4" name="Picture 3"/>
          <p:cNvPicPr>
            <a:picLocks noChangeAspect="1"/>
          </p:cNvPicPr>
          <p:nvPr/>
        </p:nvPicPr>
        <p:blipFill>
          <a:blip r:embed="rId4"/>
          <a:stretch>
            <a:fillRect/>
          </a:stretch>
        </p:blipFill>
        <p:spPr>
          <a:xfrm>
            <a:off x="274638" y="1206868"/>
            <a:ext cx="6878010" cy="4020111"/>
          </a:xfrm>
          <a:prstGeom prst="rect">
            <a:avLst/>
          </a:prstGeom>
        </p:spPr>
      </p:pic>
    </p:spTree>
    <p:extLst>
      <p:ext uri="{BB962C8B-B14F-4D97-AF65-F5344CB8AC3E}">
        <p14:creationId xmlns:p14="http://schemas.microsoft.com/office/powerpoint/2010/main" val="362735368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274638" y="295277"/>
            <a:ext cx="8777287" cy="917575"/>
          </a:xfrm>
        </p:spPr>
        <p:txBody>
          <a:bodyPr/>
          <a:lstStyle/>
          <a:p>
            <a:r>
              <a:rPr lang="en-US" dirty="0"/>
              <a:t>Current Dashboard</a:t>
            </a:r>
          </a:p>
        </p:txBody>
      </p:sp>
      <p:pic>
        <p:nvPicPr>
          <p:cNvPr id="8" name="Picture 7"/>
          <p:cNvPicPr>
            <a:picLocks noChangeAspect="1"/>
          </p:cNvPicPr>
          <p:nvPr/>
        </p:nvPicPr>
        <p:blipFill>
          <a:blip r:embed="rId3"/>
          <a:stretch>
            <a:fillRect/>
          </a:stretch>
        </p:blipFill>
        <p:spPr>
          <a:xfrm>
            <a:off x="7857337" y="145251"/>
            <a:ext cx="1057666" cy="913611"/>
          </a:xfrm>
          <a:prstGeom prst="rect">
            <a:avLst/>
          </a:prstGeom>
        </p:spPr>
      </p:pic>
      <p:pic>
        <p:nvPicPr>
          <p:cNvPr id="3" name="Picture 2"/>
          <p:cNvPicPr>
            <a:picLocks noChangeAspect="1"/>
          </p:cNvPicPr>
          <p:nvPr/>
        </p:nvPicPr>
        <p:blipFill>
          <a:blip r:embed="rId4"/>
          <a:stretch>
            <a:fillRect/>
          </a:stretch>
        </p:blipFill>
        <p:spPr>
          <a:xfrm>
            <a:off x="272404" y="1208888"/>
            <a:ext cx="8376295" cy="5564974"/>
          </a:xfrm>
          <a:prstGeom prst="rect">
            <a:avLst/>
          </a:prstGeom>
        </p:spPr>
      </p:pic>
    </p:spTree>
    <p:extLst>
      <p:ext uri="{BB962C8B-B14F-4D97-AF65-F5344CB8AC3E}">
        <p14:creationId xmlns:p14="http://schemas.microsoft.com/office/powerpoint/2010/main" val="40865674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274638" y="295277"/>
            <a:ext cx="8777287" cy="917575"/>
          </a:xfrm>
        </p:spPr>
        <p:txBody>
          <a:bodyPr/>
          <a:lstStyle/>
          <a:p>
            <a:r>
              <a:rPr lang="en-US" dirty="0"/>
              <a:t>Current Dashboard</a:t>
            </a:r>
          </a:p>
        </p:txBody>
      </p:sp>
      <p:pic>
        <p:nvPicPr>
          <p:cNvPr id="8" name="Picture 7"/>
          <p:cNvPicPr>
            <a:picLocks noChangeAspect="1"/>
          </p:cNvPicPr>
          <p:nvPr/>
        </p:nvPicPr>
        <p:blipFill>
          <a:blip r:embed="rId3"/>
          <a:stretch>
            <a:fillRect/>
          </a:stretch>
        </p:blipFill>
        <p:spPr>
          <a:xfrm>
            <a:off x="7857337" y="145251"/>
            <a:ext cx="1057666" cy="913611"/>
          </a:xfrm>
          <a:prstGeom prst="rect">
            <a:avLst/>
          </a:prstGeom>
        </p:spPr>
      </p:pic>
      <p:pic>
        <p:nvPicPr>
          <p:cNvPr id="2" name="Picture 1"/>
          <p:cNvPicPr>
            <a:picLocks noChangeAspect="1"/>
          </p:cNvPicPr>
          <p:nvPr/>
        </p:nvPicPr>
        <p:blipFill>
          <a:blip r:embed="rId4"/>
          <a:stretch>
            <a:fillRect/>
          </a:stretch>
        </p:blipFill>
        <p:spPr>
          <a:xfrm>
            <a:off x="274638" y="1058862"/>
            <a:ext cx="6472090" cy="4953000"/>
          </a:xfrm>
          <a:prstGeom prst="rect">
            <a:avLst/>
          </a:prstGeom>
        </p:spPr>
      </p:pic>
    </p:spTree>
    <p:extLst>
      <p:ext uri="{BB962C8B-B14F-4D97-AF65-F5344CB8AC3E}">
        <p14:creationId xmlns:p14="http://schemas.microsoft.com/office/powerpoint/2010/main" val="28788946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492081" y="2811462"/>
            <a:ext cx="1700931" cy="1463167"/>
          </a:xfrm>
          <a:prstGeom prst="rect">
            <a:avLst/>
          </a:prstGeom>
        </p:spPr>
      </p:pic>
      <p:sp>
        <p:nvSpPr>
          <p:cNvPr id="3" name="TextBox 2"/>
          <p:cNvSpPr txBox="1"/>
          <p:nvPr/>
        </p:nvSpPr>
        <p:spPr>
          <a:xfrm>
            <a:off x="6259895" y="3954462"/>
            <a:ext cx="2165301"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Search Health Reports</a:t>
            </a:r>
          </a:p>
        </p:txBody>
      </p:sp>
      <p:sp>
        <p:nvSpPr>
          <p:cNvPr id="4" name="Text Placeholder 5"/>
          <p:cNvSpPr txBox="1">
            <a:spLocks/>
          </p:cNvSpPr>
          <p:nvPr/>
        </p:nvSpPr>
        <p:spPr>
          <a:xfrm>
            <a:off x="4206081" y="6545262"/>
            <a:ext cx="5029200" cy="449263"/>
          </a:xfrm>
          <a:prstGeom prst="rect">
            <a:avLst/>
          </a:prstGeom>
        </p:spPr>
        <p:txBody>
          <a:bodyPr/>
          <a:lst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61963" marR="0" indent="-204788"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30238"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98513"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r">
              <a:buNone/>
            </a:pPr>
            <a:r>
              <a:rPr lang="en-US" sz="2400" dirty="0"/>
              <a:t>SearchEngineers@microsoft.com</a:t>
            </a:r>
          </a:p>
        </p:txBody>
      </p:sp>
    </p:spTree>
    <p:extLst>
      <p:ext uri="{BB962C8B-B14F-4D97-AF65-F5344CB8AC3E}">
        <p14:creationId xmlns:p14="http://schemas.microsoft.com/office/powerpoint/2010/main" val="197335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4-3_Business_MID-BLUE_3" id="{9F80B5CC-3653-4863-9360-06EB5CA41B0F}" vid="{CECB699C-A9DA-49D8-A229-B8A6BFEDD8A4}"/>
    </a:ext>
  </a:extLst>
</a:theme>
</file>

<file path=ppt/theme/theme2.xml><?xml version="1.0" encoding="utf-8"?>
<a:theme xmlns:a="http://schemas.openxmlformats.org/drawingml/2006/main" name="COLOR TEMPLATE">
  <a:themeElements>
    <a:clrScheme name="Custom 15">
      <a:dk1>
        <a:srgbClr val="505050"/>
      </a:dk1>
      <a:lt1>
        <a:srgbClr val="FFFFFF"/>
      </a:lt1>
      <a:dk2>
        <a:srgbClr val="00188F"/>
      </a:dk2>
      <a:lt2>
        <a:srgbClr val="CDF4FF"/>
      </a:lt2>
      <a:accent1>
        <a:srgbClr val="0078D7"/>
      </a:accent1>
      <a:accent2>
        <a:srgbClr val="D83B01"/>
      </a:accent2>
      <a:accent3>
        <a:srgbClr val="5C2D91"/>
      </a:accent3>
      <a:accent4>
        <a:srgbClr val="B4009E"/>
      </a:accent4>
      <a:accent5>
        <a:srgbClr val="107C10"/>
      </a:accent5>
      <a:accent6>
        <a:srgbClr val="002050"/>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4-3_Business_MID-BLUE_3" id="{9F80B5CC-3653-4863-9360-06EB5CA41B0F}" vid="{53FDF28F-E57F-4E6D-BFBB-FC23E1A8B5B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EBB5F479AE6C44FAE487A70F4579304" ma:contentTypeVersion="4" ma:contentTypeDescription="Create a new document." ma:contentTypeScope="" ma:versionID="96bdf534d1241c744d1587bb7877177d">
  <xsd:schema xmlns:xsd="http://www.w3.org/2001/XMLSchema" xmlns:xs="http://www.w3.org/2001/XMLSchema" xmlns:p="http://schemas.microsoft.com/office/2006/metadata/properties" xmlns:ns2="07639146-72fc-47eb-8bed-e369816826b4" targetNamespace="http://schemas.microsoft.com/office/2006/metadata/properties" ma:root="true" ma:fieldsID="b1dd87eebe9b048c30b7dba7988714d6" ns2:_="">
    <xsd:import namespace="07639146-72fc-47eb-8bed-e369816826b4"/>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639146-72fc-47eb-8bed-e369816826b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07639146-72fc-47eb-8bed-e369816826b4"/>
    <ds:schemaRef ds:uri="http://www.w3.org/XML/1998/namespace"/>
  </ds:schemaRefs>
</ds:datastoreItem>
</file>

<file path=customXml/itemProps2.xml><?xml version="1.0" encoding="utf-8"?>
<ds:datastoreItem xmlns:ds="http://schemas.openxmlformats.org/officeDocument/2006/customXml" ds:itemID="{BC3E81C5-5072-4831-9F13-01985ED0C55B}"/>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Brand_template_4-3_Business_MID-BLUE_3</Template>
  <TotalTime>2479</TotalTime>
  <Words>378</Words>
  <Application>Microsoft Office PowerPoint</Application>
  <PresentationFormat>Custom</PresentationFormat>
  <Paragraphs>50</Paragraphs>
  <Slides>7</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Consolas</vt:lpstr>
      <vt:lpstr>Segoe UI</vt:lpstr>
      <vt:lpstr>Segoe UI Light</vt:lpstr>
      <vt:lpstr>Wingdings</vt:lpstr>
      <vt:lpstr>WHITE TEMPLATE</vt:lpstr>
      <vt:lpstr>COLOR TEMPLATE</vt:lpstr>
      <vt:lpstr>SharePoint Search Health Reports</vt:lpstr>
      <vt:lpstr>PowerPoint Presentation</vt:lpstr>
      <vt:lpstr>PowerPoint Presentation</vt:lpstr>
      <vt:lpstr>Current Dashboard</vt:lpstr>
      <vt:lpstr>Current Dashboard</vt:lpstr>
      <vt:lpstr>Current Dashboard</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Health Reports Dashboard (SRx) - CUSTOMER PRESENTATION</dc:title>
  <dc:subject>&lt;Speech title here&gt;</dc:subject>
  <dc:creator>bspender@microsoft.com;eric.dixon@microsoft.com;brent.groom@microsoft.com</dc:creator>
  <cp:keywords>MSVID, Brand Guidelines, Branding, Visual Identity, grid</cp:keywords>
  <dc:description>Template: Maryfj_x000d_
Formatting: _x000d_
Audience Type:</dc:description>
  <cp:lastModifiedBy>Brent Groom</cp:lastModifiedBy>
  <cp:revision>68</cp:revision>
  <dcterms:created xsi:type="dcterms:W3CDTF">2015-12-16T19:58:03Z</dcterms:created>
  <dcterms:modified xsi:type="dcterms:W3CDTF">2016-08-25T21:24:48Z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0x0101008EBB5F479AE6C44FAE487A70F4579304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