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2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0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659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98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82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221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04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390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95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9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8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4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98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43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1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2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2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D1C14C-A143-42F5-B247-D0E800131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1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ayykewat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mrankitgupta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github.com/mrankitgupt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6676" y="2178698"/>
            <a:ext cx="8298647" cy="125030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2">
                    <a:lumMod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Sales Insights - Data Analysis Project using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70430DB-4FB6-44EF-AF90-92953FF5E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1363" y="3771107"/>
            <a:ext cx="9144000" cy="898863"/>
          </a:xfrm>
        </p:spPr>
        <p:txBody>
          <a:bodyPr>
            <a:normAutofit/>
          </a:bodyPr>
          <a:lstStyle/>
          <a:p>
            <a:r>
              <a:rPr lang="en-IN" sz="3200" dirty="0"/>
              <a:t>By – Vinay sahani</a:t>
            </a:r>
            <a:endParaRPr sz="3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7CC01D-D31F-4169-B4B7-36C342D5980D}"/>
              </a:ext>
            </a:extLst>
          </p:cNvPr>
          <p:cNvGrpSpPr/>
          <p:nvPr/>
        </p:nvGrpSpPr>
        <p:grpSpPr>
          <a:xfrm>
            <a:off x="8257592" y="5583387"/>
            <a:ext cx="3711726" cy="1041348"/>
            <a:chOff x="8266470" y="5911861"/>
            <a:chExt cx="3711726" cy="1041348"/>
          </a:xfrm>
        </p:grpSpPr>
        <p:sp>
          <p:nvSpPr>
            <p:cNvPr id="11" name="Text Box 31">
              <a:extLst>
                <a:ext uri="{FF2B5EF4-FFF2-40B4-BE49-F238E27FC236}">
                  <a16:creationId xmlns:a16="http://schemas.microsoft.com/office/drawing/2014/main" id="{1ED99BEF-571B-4988-9B1F-D38DBD591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6470" y="5911861"/>
              <a:ext cx="3452327" cy="1041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IN" sz="1400" u="sng" dirty="0">
                  <a:solidFill>
                    <a:schemeClr val="bg2">
                      <a:lumMod val="1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https://github.com/vinayykewat</a:t>
              </a:r>
              <a:r>
                <a:rPr lang="en-IN" sz="1400" u="sng" dirty="0">
                  <a:solidFill>
                    <a:schemeClr val="bg2">
                      <a:lumMod val="10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https://www.linkedin.com/in/vinay-sahani-775814274/</a:t>
              </a:r>
            </a:p>
          </p:txBody>
        </p:sp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1F303A21-D60D-49F0-BF56-E6D61E4FB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825796" y="6018394"/>
              <a:ext cx="152400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>
              <a:hlinkClick r:id="rId6"/>
              <a:extLst>
                <a:ext uri="{FF2B5EF4-FFF2-40B4-BE49-F238E27FC236}">
                  <a16:creationId xmlns:a16="http://schemas.microsoft.com/office/drawing/2014/main" id="{992116F1-EB55-4911-82B0-D99C5B8FC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825796" y="6412403"/>
              <a:ext cx="152400" cy="15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</TotalTime>
  <Words>31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Garamond</vt:lpstr>
      <vt:lpstr>Organic</vt:lpstr>
      <vt:lpstr>Sales Insights - Data Analysis Project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vinay sahani</cp:lastModifiedBy>
  <cp:revision>9</cp:revision>
  <dcterms:created xsi:type="dcterms:W3CDTF">2022-04-19T20:18:35Z</dcterms:created>
  <dcterms:modified xsi:type="dcterms:W3CDTF">2025-04-13T05:22:06Z</dcterms:modified>
</cp:coreProperties>
</file>