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2973A-D93C-DC98-D999-8D9E1003A9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84" b="10184"/>
          <a:stretch/>
        </p:blipFill>
        <p:spPr>
          <a:xfrm>
            <a:off x="329573" y="288904"/>
            <a:ext cx="2995353" cy="3180337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3556925" y="1067598"/>
            <a:ext cx="8449423" cy="43798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900" b="1" dirty="0"/>
              <a:t>Name:  </a:t>
            </a:r>
            <a:r>
              <a:rPr lang="en-US" sz="1900" dirty="0"/>
              <a:t>Vinay Kumar Busala</a:t>
            </a:r>
          </a:p>
          <a:p>
            <a:pPr algn="l"/>
            <a:r>
              <a:rPr lang="en-US" sz="1900" b="1" dirty="0"/>
              <a:t>UST Role: </a:t>
            </a:r>
            <a:r>
              <a:rPr lang="en-US" sz="1900" dirty="0"/>
              <a:t>Junior SRE</a:t>
            </a:r>
          </a:p>
          <a:p>
            <a:pPr algn="l"/>
            <a:r>
              <a:rPr lang="en-US" sz="1900" b="1" dirty="0"/>
              <a:t>Location: </a:t>
            </a:r>
            <a:r>
              <a:rPr lang="en-US" sz="1900" dirty="0"/>
              <a:t>Hyderabad</a:t>
            </a:r>
          </a:p>
          <a:p>
            <a:pPr algn="l"/>
            <a:r>
              <a:rPr lang="en-US" sz="1900" b="1" dirty="0"/>
              <a:t>Family: </a:t>
            </a:r>
            <a:r>
              <a:rPr lang="en-US" sz="1900" dirty="0"/>
              <a:t>Father and sister</a:t>
            </a:r>
          </a:p>
          <a:p>
            <a:pPr algn="l"/>
            <a:r>
              <a:rPr lang="en-US" sz="1900" b="1" dirty="0"/>
              <a:t>Total Work Experience: </a:t>
            </a:r>
            <a:r>
              <a:rPr lang="en-US" sz="1900" dirty="0"/>
              <a:t>No Experience</a:t>
            </a:r>
          </a:p>
          <a:p>
            <a:pPr algn="l"/>
            <a:r>
              <a:rPr lang="en-US" sz="1900" b="1" dirty="0"/>
              <a:t>College Project: </a:t>
            </a:r>
            <a:r>
              <a:rPr lang="en-US" sz="1900" dirty="0"/>
              <a:t>Disease Prediction Audio Chat-Bot (Questionnaire Based)</a:t>
            </a:r>
            <a:endParaRPr lang="en-US" sz="1900" b="1" dirty="0"/>
          </a:p>
          <a:p>
            <a:pPr algn="l"/>
            <a:r>
              <a:rPr lang="en-US" sz="1900" b="1" dirty="0"/>
              <a:t>Technology courses  attended: </a:t>
            </a:r>
            <a:r>
              <a:rPr lang="en-US" sz="1900" dirty="0"/>
              <a:t>Linux</a:t>
            </a:r>
          </a:p>
          <a:p>
            <a:pPr algn="l"/>
            <a:r>
              <a:rPr lang="en-US" sz="1900" b="1" dirty="0"/>
              <a:t>Professional Certificates : </a:t>
            </a:r>
            <a:r>
              <a:rPr lang="en-US" sz="1900" dirty="0"/>
              <a:t>AWS Certified Cloud Practitioner</a:t>
            </a:r>
          </a:p>
          <a:p>
            <a:pPr algn="l"/>
            <a:r>
              <a:rPr lang="en-US" sz="1900" b="1" dirty="0"/>
              <a:t>Professional skill set: </a:t>
            </a:r>
            <a:r>
              <a:rPr lang="en-US" sz="1900" dirty="0"/>
              <a:t>Git, Jenkins, Ansible, Kubernetes, AWS, Docker, python, terraform, cloud formation</a:t>
            </a:r>
          </a:p>
          <a:p>
            <a:pPr algn="l"/>
            <a:r>
              <a:rPr lang="en-US" sz="1900" b="1" dirty="0"/>
              <a:t>Hobbies:</a:t>
            </a:r>
            <a:r>
              <a:rPr lang="en-US" sz="1900" dirty="0"/>
              <a:t> </a:t>
            </a:r>
            <a:r>
              <a:rPr lang="en-US" sz="1900" dirty="0">
                <a:sym typeface="Wingdings" panose="05000000000000000000" pitchFamily="2" charset="2"/>
              </a:rPr>
              <a:t>Playing badminton, Art, Fitness</a:t>
            </a:r>
            <a:endParaRPr lang="en-US" sz="1900" dirty="0"/>
          </a:p>
          <a:p>
            <a:pPr algn="l"/>
            <a:r>
              <a:rPr lang="en-US" sz="1900" b="1" dirty="0"/>
              <a:t>Interest: </a:t>
            </a:r>
            <a:r>
              <a:rPr lang="en-US" sz="1900" dirty="0"/>
              <a:t>Travelling, Photography, Listening to Music </a:t>
            </a:r>
          </a:p>
          <a:p>
            <a:pPr algn="l"/>
            <a:endParaRPr lang="en-US" sz="1900" dirty="0"/>
          </a:p>
          <a:p>
            <a:pPr algn="l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5124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2916</TotalTime>
  <Words>86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Vinay Kumar Busala(UST,IN)</cp:lastModifiedBy>
  <cp:revision>18</cp:revision>
  <dcterms:created xsi:type="dcterms:W3CDTF">2025-05-10T10:11:05Z</dcterms:created>
  <dcterms:modified xsi:type="dcterms:W3CDTF">2025-07-16T10:53:45Z</dcterms:modified>
</cp:coreProperties>
</file>