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92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Mastering GitHub Collaboration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Boost your team's productivity and streamline your workflow with GitHub. Discover powerful tools for collaboration, project management, and code development.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A7F271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911662" y="5616654"/>
            <a:ext cx="127159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kern="0" spc="-36" dirty="0">
                <a:solidFill>
                  <a:srgbClr val="3C3838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VK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270040" y="5467112"/>
            <a:ext cx="211907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Vinay Kumar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6078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Inviting Collaborators to a Repository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Adding Contributors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Grant access to specific users or groups, allowing them to contribute to your repository.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9419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Roles and Permissions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clear permissions, such as read-only, write, or administrative access, based on individual responsibilities.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5599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Configuring Repository Access Permissions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14624" y="3248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Read-Only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385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 users to view code, issues, and pull requests but not make changes.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13710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406301" y="32481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Write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73856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 users to make changes to code and open pull requests.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88518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5146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Admin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013371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Grant full control over the repository, including managing permissions, merging pull requests, and deleting branches.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4942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Managing Organizational Accounts and Teams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80714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600932"/>
            <a:ext cx="34775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Organization Management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5091351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and manage organizations, adding members and defining permissions for different teams.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8421" y="380714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8421" y="4600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Team Collaboration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228421" y="5091351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Organize teams based on projects or roles, facilitating shared workflows and communication.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1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044" y="606266"/>
            <a:ext cx="7600712" cy="13780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kern="0" spc="-13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Creating and Organizing GitHub Projects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573441" y="2314932"/>
            <a:ext cx="30480" cy="5309949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806208" y="2795707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340673" y="256293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6522363" y="2645569"/>
            <a:ext cx="132636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00" dirty="0"/>
          </a:p>
        </p:txBody>
      </p:sp>
      <p:sp>
        <p:nvSpPr>
          <p:cNvPr id="8" name="Text 5"/>
          <p:cNvSpPr/>
          <p:nvPr/>
        </p:nvSpPr>
        <p:spPr>
          <a:xfrm>
            <a:off x="7801332" y="2535317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Creation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7801332" y="301204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 new projects by creating a repository and defining initial tasks and milestones.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806208" y="4639151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6340673" y="4406384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6489502" y="4489013"/>
            <a:ext cx="198358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00" dirty="0"/>
          </a:p>
        </p:txBody>
      </p:sp>
      <p:sp>
        <p:nvSpPr>
          <p:cNvPr id="13" name="Text 10"/>
          <p:cNvSpPr/>
          <p:nvPr/>
        </p:nvSpPr>
        <p:spPr>
          <a:xfrm>
            <a:off x="7801332" y="4378762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Organization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801332" y="4855488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Organize projects into distinct repositories, enabling clear separation and streamlined collaboration.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806208" y="6482596"/>
            <a:ext cx="771644" cy="30480"/>
          </a:xfrm>
          <a:prstGeom prst="roundRect">
            <a:avLst>
              <a:gd name="adj" fmla="val 303837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6340673" y="6249829"/>
            <a:ext cx="496014" cy="496014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6486882" y="6332458"/>
            <a:ext cx="203597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kern="0" spc="-78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00" dirty="0"/>
          </a:p>
        </p:txBody>
      </p:sp>
      <p:sp>
        <p:nvSpPr>
          <p:cNvPr id="18" name="Text 15"/>
          <p:cNvSpPr/>
          <p:nvPr/>
        </p:nvSpPr>
        <p:spPr>
          <a:xfrm>
            <a:off x="7801332" y="6222206"/>
            <a:ext cx="2756178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65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Version Control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801332" y="6698933"/>
            <a:ext cx="6057424" cy="705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branching and merging techniques for effective version control, ensuring smooth project evolution.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2136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Kanban Boards and Project Automation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179088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4059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Task Management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896320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project progress using Kanban boards, tracking tasks through different stages.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93600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5220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71083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 tasks and workflows using GitHub Actions, streamlining processes and improving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738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Tracking Issues and Pull Requests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744873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kern="0" spc="-17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6666548" y="4776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Issue Tracking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5267087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 and manage bugs, feature requests, and other issues efficiently.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28421" y="3744873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kern="0" spc="-17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10614898" y="4776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Pull Requests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28421" y="5267087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Review code changes, collaborate on improvements, and ensure high-quality code contributions.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644985"/>
            <a:ext cx="113071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Leveraging GitHub's Collaborative Features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6939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Unlock the full potential of GitHub for seamless collaboration, streamlined project management, and efficient code development.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Custom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Inter</vt:lpstr>
      <vt:lpstr>Inter Bold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Vinay Kumar Busala(UST,IN)</cp:lastModifiedBy>
  <cp:revision>2</cp:revision>
  <dcterms:created xsi:type="dcterms:W3CDTF">2025-01-17T16:54:42Z</dcterms:created>
  <dcterms:modified xsi:type="dcterms:W3CDTF">2025-01-17T17:19:51Z</dcterms:modified>
</cp:coreProperties>
</file>