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3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229-BE12-4ED9-B750-FC250A56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F66E3-CD15-4A6D-8FEE-8E04BB9A2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AF5B-01AB-4287-986D-73352464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FBE0-74F5-46C6-B1EB-D200B9B3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86BC-C39E-4FD9-943D-03063EC9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222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96E8-9B21-4A4A-AD97-4CD40C14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E303E-847F-449B-92F9-B3BE61105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5F63-5779-48E5-9C9D-7776D29A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3B5E-527C-4EDD-8E5D-851B2AE5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D689-4C90-4409-ABA8-208D58C8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108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EA1D9-FDCB-4624-AD5D-B46A59115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1A51-72C8-4472-BCA8-D93BF85E8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78073-7F6A-40F7-BBE2-A7FA7A30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17B3D-CEAB-4914-81C5-DFC930B3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F8F2-78B8-4840-886E-886E91DB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310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9269-5D49-45F6-8CA5-594F6EA3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EDD7-AB88-4291-AE97-BC10437C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FC1F9-AEF4-4D38-B07F-4B1216FB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FACE-1E2A-4B7E-9AD7-90504432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6A1B7-9724-464A-B2CB-BA602BED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005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D0AC-C5BB-4A47-B997-508F854F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5CFDD-FC6E-4C8F-8250-8771291C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1BDF5-38DF-481B-B8AB-BC045119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2FB23-5AEE-4203-9606-9448471A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98FE1-B5F9-4FBE-8EE9-1C59B828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768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070D-0BF2-4426-8141-F15B5CDA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E9B3-4392-41FA-AE63-181274DEB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D147C-5591-4CF8-8901-A84C832C4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E09B9-FA78-4593-8FD3-9146DCEB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D6D92-8CFE-48C6-8AA7-F1D2590D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522C-D63E-4B79-A1C6-92BCD0C9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6710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8A5B-44EB-4E57-94CD-0ACEDFD3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070B0-5467-4A7C-925F-FBF46873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0B5A5-C566-4323-907A-9E5F7332E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844FC-EC63-4EC1-9724-050B4E4D0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4A17F-CD5E-435A-A4A1-335BC2B9C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30D4D-D4AF-4B58-B7C9-778EB35E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10/21/2020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53A4B-71E8-4BFA-906E-7DE4BFC9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FDF6-59AD-44AE-A0E6-E0D91743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12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D02A-7A22-4009-942A-11ED25E6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1255A-474E-4AC1-AD8C-1656F1C3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10/21/2020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75326-4793-46E4-A9B7-7E480116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0AA72-0A91-436E-8D3D-407DE3DB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3615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26BBF-769E-49C0-A7F8-6048DBC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10/21/2020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E2B9-AA98-4014-9FF2-D2A9B6E9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993EC-E97F-4243-A77C-471857C6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2042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564F-A407-4BC7-8316-95407E8E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5225-EF4C-4C11-A948-DF71297C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C44A7-84F8-4ED9-B712-1D43132E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A797E-EA28-4FAD-B6B6-A8B81FE0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5A24E-2AC4-4897-8B9D-EF3C645A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E22D7-BB1E-4A0F-B84A-1DDB908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5274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2FBB-8340-4531-8876-2074B69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D6D7B-C026-4EFD-A125-71B65826A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C25BF-2A0E-49DC-BADA-3C0C03E3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E1362-202F-46FF-B5A1-40917450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4EB8-6FE3-4E18-9F99-57B960983E68}" type="datetimeFigureOut">
              <a:rPr lang="en-DK" smtClean="0"/>
              <a:t>10/21/2020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6DCC-559E-4C6B-B24C-0269DC20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651D-EFB4-4A38-97BF-F1CA2BD7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929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C7302-AA69-4207-8D40-A0A3400F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09E8-FE15-4087-BCF4-C942A365C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5B1E-167E-42A8-A3C0-AA687CA20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4EB8-6FE3-4E18-9F99-57B960983E68}" type="datetimeFigureOut">
              <a:rPr lang="en-DK" smtClean="0"/>
              <a:t>10/21/2020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0A1B-6010-4E98-84D6-6274A7F95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0D6BA-D164-4E4D-A489-79CB73A77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7D4B1-9840-4486-B118-FF5D878E5F4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98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A7D5-1520-426C-8577-B2D04B9F2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Snowball Earth</a:t>
            </a:r>
            <a:endParaRPr lang="en-DK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773F2-A4A2-4F26-B017-5FDAA7CC4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Earth and Climate Physics</a:t>
            </a:r>
          </a:p>
          <a:p>
            <a:r>
              <a:rPr lang="en-US" dirty="0"/>
              <a:t>Vincent van </a:t>
            </a:r>
            <a:r>
              <a:rPr lang="en-US" dirty="0" err="1"/>
              <a:t>Roomen</a:t>
            </a:r>
            <a:r>
              <a:rPr lang="en-US" dirty="0"/>
              <a:t> &amp; Jeroen van Rijn</a:t>
            </a:r>
            <a:endParaRPr lang="en-DK" dirty="0"/>
          </a:p>
        </p:txBody>
      </p:sp>
      <p:pic>
        <p:nvPicPr>
          <p:cNvPr id="1036" name="Picture 12" descr="Pencil drawing: blue snowflake on white background. This sketch based on  macro photo of real snow crystal:… | Snowflakes drawing, Snow flake tattoo,  Pencil drawings">
            <a:extLst>
              <a:ext uri="{FF2B5EF4-FFF2-40B4-BE49-F238E27FC236}">
                <a16:creationId xmlns:a16="http://schemas.microsoft.com/office/drawing/2014/main" id="{2B23B071-0CF0-4BE3-8C06-3B8979DDC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3"/>
          <a:stretch/>
        </p:blipFill>
        <p:spPr bwMode="auto">
          <a:xfrm>
            <a:off x="1306927" y="907720"/>
            <a:ext cx="1884414" cy="173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13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13E23-0A06-43A4-9482-9F2C2CFB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and ice age insolation</a:t>
            </a:r>
            <a:endParaRPr lang="en-DK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ACC63030-4CE6-498C-996B-29042E3F4D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5" y="1825625"/>
            <a:ext cx="4329689" cy="4351338"/>
          </a:xfrm>
        </p:spPr>
      </p:pic>
      <p:pic>
        <p:nvPicPr>
          <p:cNvPr id="16" name="Content Placeholder 15" descr="Chart&#10;&#10;Description automatically generated">
            <a:extLst>
              <a:ext uri="{FF2B5EF4-FFF2-40B4-BE49-F238E27FC236}">
                <a16:creationId xmlns:a16="http://schemas.microsoft.com/office/drawing/2014/main" id="{49AACB38-12EE-495C-AAA2-AF0922FA5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55" y="1825625"/>
            <a:ext cx="4395290" cy="4351338"/>
          </a:xfrm>
        </p:spPr>
      </p:pic>
    </p:spTree>
    <p:extLst>
      <p:ext uri="{BB962C8B-B14F-4D97-AF65-F5344CB8AC3E}">
        <p14:creationId xmlns:p14="http://schemas.microsoft.com/office/powerpoint/2010/main" val="27501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C396-9615-4F77-9B14-5092D211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FC47-28C7-4635-8832-22AE2F8DB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glaciations 600-800 million years ago</a:t>
            </a:r>
          </a:p>
          <a:p>
            <a:r>
              <a:rPr lang="en-US" dirty="0"/>
              <a:t>Simulate ice sheet with energy balance model</a:t>
            </a:r>
          </a:p>
          <a:p>
            <a:r>
              <a:rPr lang="en-US" dirty="0"/>
              <a:t>Assume ice covered Earth from start</a:t>
            </a:r>
          </a:p>
          <a:p>
            <a:r>
              <a:rPr lang="en-US" dirty="0"/>
              <a:t>At what point in time does the ice sheet collapse?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630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BE6D-1057-470C-BD1E-B2FCC594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balance model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7D0-3789-4F4C-AD17-BBAA756C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North/</a:t>
            </a:r>
            <a:r>
              <a:rPr lang="en-US" dirty="0" err="1"/>
              <a:t>Bitz</a:t>
            </a:r>
            <a:r>
              <a:rPr lang="en-US" dirty="0"/>
              <a:t> model</a:t>
            </a:r>
          </a:p>
          <a:p>
            <a:r>
              <a:rPr lang="en-US" dirty="0"/>
              <a:t>Includes changes to atmospheric concentration of CO2</a:t>
            </a:r>
          </a:p>
          <a:p>
            <a:endParaRPr lang="en-US" dirty="0"/>
          </a:p>
          <a:p>
            <a:r>
              <a:rPr lang="en-US" dirty="0"/>
              <a:t>Large timestep (e.g. 10.000 years) – adjust CO2 concentration</a:t>
            </a:r>
          </a:p>
          <a:p>
            <a:pPr lvl="1"/>
            <a:r>
              <a:rPr lang="en-US" dirty="0"/>
              <a:t>Smaller timestep (e.g. 1 week) – find equilibrium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5616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0140-AB51-4DD7-B1D7-82113E14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North model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12B40EA-C10F-405D-A105-417DFCB89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61"/>
          <a:stretch/>
        </p:blipFill>
        <p:spPr>
          <a:xfrm>
            <a:off x="1241080" y="1376038"/>
            <a:ext cx="9261204" cy="520290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857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DB57-19B4-4829-8C07-2F0D273A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parameters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0C09-A879-4CC7-BE4C-6AD3354D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CO2</a:t>
            </a:r>
          </a:p>
          <a:p>
            <a:pPr lvl="1"/>
            <a:r>
              <a:rPr lang="en-US" dirty="0"/>
              <a:t>Initial value 170 </a:t>
            </a:r>
            <a:r>
              <a:rPr lang="en-US" dirty="0" err="1"/>
              <a:t>ppmV</a:t>
            </a:r>
            <a:r>
              <a:rPr lang="en-US" dirty="0"/>
              <a:t>, increase of </a:t>
            </a:r>
            <a:r>
              <a:rPr lang="en-DK" dirty="0"/>
              <a:t>3.</a:t>
            </a:r>
            <a:r>
              <a:rPr lang="en-US" dirty="0"/>
              <a:t>1e</a:t>
            </a:r>
            <a:r>
              <a:rPr lang="en-DK" dirty="0"/>
              <a:t>1</a:t>
            </a:r>
            <a:r>
              <a:rPr lang="en-US" dirty="0"/>
              <a:t>0 kgCO2 / year</a:t>
            </a:r>
          </a:p>
          <a:p>
            <a:pPr lvl="1"/>
            <a:r>
              <a:rPr lang="en-US" dirty="0"/>
              <a:t>Recalculating outgoing infrared radiation with parameterized function</a:t>
            </a:r>
          </a:p>
          <a:p>
            <a:r>
              <a:rPr lang="en-US" dirty="0"/>
              <a:t>Albedo</a:t>
            </a:r>
          </a:p>
          <a:p>
            <a:pPr lvl="1"/>
            <a:r>
              <a:rPr lang="en-US" dirty="0"/>
              <a:t>Simple model: α = 0.6 for snow, α = 0.3 for surface</a:t>
            </a:r>
          </a:p>
          <a:p>
            <a:pPr lvl="1"/>
            <a:r>
              <a:rPr lang="en-US" dirty="0"/>
              <a:t>Gradually increase dustcover of ice (from 0.18 &lt; α &lt; 0.65) over time</a:t>
            </a:r>
          </a:p>
          <a:p>
            <a:r>
              <a:rPr lang="en-US" dirty="0"/>
              <a:t>Solar insolation</a:t>
            </a:r>
          </a:p>
          <a:p>
            <a:pPr lvl="1"/>
            <a:r>
              <a:rPr lang="en-US" dirty="0"/>
              <a:t>Scaling factor of 0.94 compared to contemporary solar activity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479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letter&#10;&#10;Description automatically generated">
            <a:extLst>
              <a:ext uri="{FF2B5EF4-FFF2-40B4-BE49-F238E27FC236}">
                <a16:creationId xmlns:a16="http://schemas.microsoft.com/office/drawing/2014/main" id="{830DF659-A807-42D5-9DB7-9DA8B4945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" r="55612" b="81973"/>
          <a:stretch/>
        </p:blipFill>
        <p:spPr>
          <a:xfrm>
            <a:off x="645111" y="645024"/>
            <a:ext cx="10901778" cy="55679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4360C8-3BA7-4A23-98F2-9884B3A0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flow diagram</a:t>
            </a:r>
          </a:p>
        </p:txBody>
      </p:sp>
    </p:spTree>
    <p:extLst>
      <p:ext uri="{BB962C8B-B14F-4D97-AF65-F5344CB8AC3E}">
        <p14:creationId xmlns:p14="http://schemas.microsoft.com/office/powerpoint/2010/main" val="421595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DB57-19B4-4829-8C07-2F0D273A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sheet thickness calculation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0C09-A879-4CC7-BE4C-6AD3354D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Assumptions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Earth is </a:t>
            </a:r>
            <a:r>
              <a:rPr lang="nl-NL" dirty="0" err="1"/>
              <a:t>entirely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ocean</a:t>
            </a:r>
            <a:r>
              <a:rPr lang="nl-NL" dirty="0"/>
              <a:t>, Ice sheet is </a:t>
            </a:r>
            <a:r>
              <a:rPr lang="nl-NL" dirty="0" err="1"/>
              <a:t>static</a:t>
            </a:r>
            <a:endParaRPr lang="en-DK" dirty="0"/>
          </a:p>
        </p:txBody>
      </p:sp>
      <p:pic>
        <p:nvPicPr>
          <p:cNvPr id="5" name="Picture 4" descr="Graphical user interface, application, Word, Teams&#10;&#10;Description automatically generated">
            <a:extLst>
              <a:ext uri="{FF2B5EF4-FFF2-40B4-BE49-F238E27FC236}">
                <a16:creationId xmlns:a16="http://schemas.microsoft.com/office/drawing/2014/main" id="{FA691ECF-405E-4A81-BBCB-2D75E3B3E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05" b="77994"/>
          <a:stretch/>
        </p:blipFill>
        <p:spPr>
          <a:xfrm>
            <a:off x="419100" y="2417587"/>
            <a:ext cx="11353800" cy="44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5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13E23-0A06-43A4-9482-9F2C2CFB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Increases of CO2 (0.7, 1, 1.3x)</a:t>
            </a:r>
            <a:endParaRPr lang="en-DK" dirty="0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8675A94F-4C32-4EAE-81E9-09E5F6D7D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2" y="1690688"/>
            <a:ext cx="4124949" cy="4114637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978FF15C-35C3-4A0B-808E-183C4FD99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32" y="1690688"/>
            <a:ext cx="4124949" cy="4145574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4DF7D6A7-E36F-422C-9AEB-5911BD201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393" y="1690688"/>
            <a:ext cx="4124950" cy="41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3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13E23-0A06-43A4-9482-9F2C2CFB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and varying albedo</a:t>
            </a:r>
            <a:endParaRPr lang="en-DK" dirty="0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A9841526-ACD7-401E-A906-D7788B65C7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5" y="1825625"/>
            <a:ext cx="4329689" cy="4351338"/>
          </a:xfrm>
        </p:spPr>
      </p:pic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1BF2202E-7284-4B64-AFF4-2465F91EDC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8" y="1825625"/>
            <a:ext cx="4362243" cy="4351338"/>
          </a:xfrm>
        </p:spPr>
      </p:pic>
    </p:spTree>
    <p:extLst>
      <p:ext uri="{BB962C8B-B14F-4D97-AF65-F5344CB8AC3E}">
        <p14:creationId xmlns:p14="http://schemas.microsoft.com/office/powerpoint/2010/main" val="414378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192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Snowball Earth</vt:lpstr>
      <vt:lpstr>Introduction</vt:lpstr>
      <vt:lpstr>Energy balance model</vt:lpstr>
      <vt:lpstr>North model</vt:lpstr>
      <vt:lpstr>Varying parameters</vt:lpstr>
      <vt:lpstr>Model flow diagram</vt:lpstr>
      <vt:lpstr>Ice sheet thickness calculation</vt:lpstr>
      <vt:lpstr>Increases of CO2 (0.7, 1, 1.3x)</vt:lpstr>
      <vt:lpstr>Constant and varying albedo</vt:lpstr>
      <vt:lpstr>Present and ice age insolation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Snowball Earth</dc:title>
  <dc:creator>Jeroen van Rijn</dc:creator>
  <cp:lastModifiedBy>Vincent van Roomen</cp:lastModifiedBy>
  <cp:revision>9</cp:revision>
  <dcterms:created xsi:type="dcterms:W3CDTF">2020-10-20T13:37:22Z</dcterms:created>
  <dcterms:modified xsi:type="dcterms:W3CDTF">2020-10-21T15:07:06Z</dcterms:modified>
</cp:coreProperties>
</file>