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1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5" name="Date Placeholder 14"/>
          <p:cNvSpPr>
            <a:spLocks noGrp="1"/>
          </p:cNvSpPr>
          <p:nvPr>
            <p:ph type="dt" sz="half" idx="10"/>
          </p:nvPr>
        </p:nvSpPr>
        <p:spPr/>
        <p:txBody>
          <a:bodyPr/>
          <a:lstStyle/>
          <a:p>
            <a:fld id="{B1C535DD-0D78-4FDD-926F-C7CF62B1516B}" type="datetimeFigureOut">
              <a:rPr lang="fr-FR" smtClean="0"/>
              <a:t>18/04/2016</a:t>
            </a:fld>
            <a:endParaRPr lang="fr-FR"/>
          </a:p>
        </p:txBody>
      </p:sp>
      <p:sp>
        <p:nvSpPr>
          <p:cNvPr id="16" name="Slide Number Placeholder 15"/>
          <p:cNvSpPr>
            <a:spLocks noGrp="1"/>
          </p:cNvSpPr>
          <p:nvPr>
            <p:ph type="sldNum" sz="quarter" idx="11"/>
          </p:nvPr>
        </p:nvSpPr>
        <p:spPr/>
        <p:txBody>
          <a:bodyPr/>
          <a:lstStyle/>
          <a:p>
            <a:fld id="{8543A943-6C84-4392-B0CD-6DD3AEC27118}" type="slidenum">
              <a:rPr lang="fr-FR" smtClean="0"/>
              <a:t>‹N°›</a:t>
            </a:fld>
            <a:endParaRPr lang="fr-FR"/>
          </a:p>
        </p:txBody>
      </p:sp>
      <p:sp>
        <p:nvSpPr>
          <p:cNvPr id="17" name="Footer Placeholder 16"/>
          <p:cNvSpPr>
            <a:spLocks noGrp="1"/>
          </p:cNvSpPr>
          <p:nvPr>
            <p:ph type="ftr" sz="quarter" idx="12"/>
          </p:nvPr>
        </p:nvSpPr>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1C535DD-0D78-4FDD-926F-C7CF62B1516B}" type="datetimeFigureOut">
              <a:rPr lang="fr-FR" smtClean="0"/>
              <a:t>18/04/2016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543A943-6C84-4392-B0CD-6DD3AEC2711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1C535DD-0D78-4FDD-926F-C7CF62B1516B}" type="datetimeFigureOut">
              <a:rPr lang="fr-FR" smtClean="0"/>
              <a:t>18/04/2016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543A943-6C84-4392-B0CD-6DD3AEC2711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Title 12"/>
          <p:cNvSpPr>
            <a:spLocks noGrp="1"/>
          </p:cNvSpPr>
          <p:nvPr>
            <p:ph type="title"/>
          </p:nvPr>
        </p:nvSpPr>
        <p:spPr/>
        <p:txBody>
          <a:bodyPr/>
          <a:lstStyle/>
          <a:p>
            <a:r>
              <a:rPr lang="fr-FR" smtClean="0"/>
              <a:t>Modifiez le style du titre</a:t>
            </a:r>
            <a:endParaRPr lang="en-US"/>
          </a:p>
        </p:txBody>
      </p:sp>
      <p:sp>
        <p:nvSpPr>
          <p:cNvPr id="14" name="Date Placeholder 13"/>
          <p:cNvSpPr>
            <a:spLocks noGrp="1"/>
          </p:cNvSpPr>
          <p:nvPr>
            <p:ph type="dt" sz="half" idx="10"/>
          </p:nvPr>
        </p:nvSpPr>
        <p:spPr/>
        <p:txBody>
          <a:bodyPr/>
          <a:lstStyle/>
          <a:p>
            <a:fld id="{B1C535DD-0D78-4FDD-926F-C7CF62B1516B}" type="datetimeFigureOut">
              <a:rPr lang="fr-FR" smtClean="0"/>
              <a:t>18/04/2016</a:t>
            </a:fld>
            <a:endParaRPr lang="fr-FR"/>
          </a:p>
        </p:txBody>
      </p:sp>
      <p:sp>
        <p:nvSpPr>
          <p:cNvPr id="15" name="Slide Number Placeholder 14"/>
          <p:cNvSpPr>
            <a:spLocks noGrp="1"/>
          </p:cNvSpPr>
          <p:nvPr>
            <p:ph type="sldNum" sz="quarter" idx="11"/>
          </p:nvPr>
        </p:nvSpPr>
        <p:spPr/>
        <p:txBody>
          <a:bodyPr/>
          <a:lstStyle/>
          <a:p>
            <a:fld id="{8543A943-6C84-4392-B0CD-6DD3AEC27118}" type="slidenum">
              <a:rPr lang="fr-FR" smtClean="0"/>
              <a:t>‹N°›</a:t>
            </a:fld>
            <a:endParaRPr lang="fr-FR"/>
          </a:p>
        </p:txBody>
      </p:sp>
      <p:sp>
        <p:nvSpPr>
          <p:cNvPr id="16" name="Footer Placeholder 15"/>
          <p:cNvSpPr>
            <a:spLocks noGrp="1"/>
          </p:cNvSpPr>
          <p:nvPr>
            <p:ph type="ftr" sz="quarter" idx="12"/>
          </p:nvPr>
        </p:nvSpPr>
        <p:spPr/>
        <p:txBody>
          <a:bodyPr/>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12" name="Date Placeholder 11"/>
          <p:cNvSpPr>
            <a:spLocks noGrp="1"/>
          </p:cNvSpPr>
          <p:nvPr>
            <p:ph type="dt" sz="half" idx="10"/>
          </p:nvPr>
        </p:nvSpPr>
        <p:spPr/>
        <p:txBody>
          <a:bodyPr/>
          <a:lstStyle/>
          <a:p>
            <a:fld id="{B1C535DD-0D78-4FDD-926F-C7CF62B1516B}" type="datetimeFigureOut">
              <a:rPr lang="fr-FR" smtClean="0"/>
              <a:t>18/04/2016</a:t>
            </a:fld>
            <a:endParaRPr lang="fr-FR"/>
          </a:p>
        </p:txBody>
      </p:sp>
      <p:sp>
        <p:nvSpPr>
          <p:cNvPr id="13" name="Slide Number Placeholder 12"/>
          <p:cNvSpPr>
            <a:spLocks noGrp="1"/>
          </p:cNvSpPr>
          <p:nvPr>
            <p:ph type="sldNum" sz="quarter" idx="11"/>
          </p:nvPr>
        </p:nvSpPr>
        <p:spPr/>
        <p:txBody>
          <a:bodyPr/>
          <a:lstStyle/>
          <a:p>
            <a:fld id="{8543A943-6C84-4392-B0CD-6DD3AEC27118}" type="slidenum">
              <a:rPr lang="fr-FR" smtClean="0"/>
              <a:t>‹N°›</a:t>
            </a:fld>
            <a:endParaRPr lang="fr-FR"/>
          </a:p>
        </p:txBody>
      </p:sp>
      <p:sp>
        <p:nvSpPr>
          <p:cNvPr id="14" name="Footer Placeholder 13"/>
          <p:cNvSpPr>
            <a:spLocks noGrp="1"/>
          </p:cNvSpPr>
          <p:nvPr>
            <p:ph type="ftr" sz="quarter" idx="12"/>
          </p:nvPr>
        </p:nvSpPr>
        <p:spPr/>
        <p:txBody>
          <a:bodyPr/>
          <a:lstStyle/>
          <a:p>
            <a:endParaRPr lang="fr-FR"/>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fr-FR" smtClean="0"/>
              <a:t>Modifiez le style du titre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1C535DD-0D78-4FDD-926F-C7CF62B1516B}" type="datetimeFigureOut">
              <a:rPr lang="fr-FR" smtClean="0"/>
              <a:t>18/04/2016</a:t>
            </a:fld>
            <a:endParaRPr lang="fr-FR"/>
          </a:p>
        </p:txBody>
      </p:sp>
      <p:sp>
        <p:nvSpPr>
          <p:cNvPr id="9" name="Slide Number Placeholder 8"/>
          <p:cNvSpPr>
            <a:spLocks noGrp="1"/>
          </p:cNvSpPr>
          <p:nvPr>
            <p:ph type="sldNum" sz="quarter" idx="11"/>
          </p:nvPr>
        </p:nvSpPr>
        <p:spPr/>
        <p:txBody>
          <a:bodyPr/>
          <a:lstStyle/>
          <a:p>
            <a:fld id="{8543A943-6C84-4392-B0CD-6DD3AEC27118}" type="slidenum">
              <a:rPr lang="fr-FR" smtClean="0"/>
              <a:t>‹N°›</a:t>
            </a:fld>
            <a:endParaRPr lang="fr-FR"/>
          </a:p>
        </p:txBody>
      </p:sp>
      <p:sp>
        <p:nvSpPr>
          <p:cNvPr id="10" name="Footer Placeholder 9"/>
          <p:cNvSpPr>
            <a:spLocks noGrp="1"/>
          </p:cNvSpPr>
          <p:nvPr>
            <p:ph type="ftr" sz="quarter" idx="12"/>
          </p:nvPr>
        </p:nvSpPr>
        <p:spPr/>
        <p:txBody>
          <a:bodyPr/>
          <a:lstStyle/>
          <a:p>
            <a:endParaRPr lang="fr-FR"/>
          </a:p>
        </p:txBody>
      </p:sp>
      <p:sp>
        <p:nvSpPr>
          <p:cNvPr id="11" name="Title 10"/>
          <p:cNvSpPr>
            <a:spLocks noGrp="1"/>
          </p:cNvSpPr>
          <p:nvPr>
            <p:ph type="title"/>
          </p:nvPr>
        </p:nvSpPr>
        <p:spPr/>
        <p:txBody>
          <a:bodyPr/>
          <a:lstStyle/>
          <a:p>
            <a:r>
              <a:rPr lang="fr-FR" smtClean="0"/>
              <a:t>Modifiez le style du titre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fr-FR" smtClean="0"/>
              <a:t>Modifiez le style du titre</a:t>
            </a:r>
            <a:endParaRPr lang="en-US" dirty="0"/>
          </a:p>
        </p:txBody>
      </p:sp>
      <p:sp>
        <p:nvSpPr>
          <p:cNvPr id="14" name="Date Placeholder 13"/>
          <p:cNvSpPr>
            <a:spLocks noGrp="1"/>
          </p:cNvSpPr>
          <p:nvPr>
            <p:ph type="dt" sz="half" idx="10"/>
          </p:nvPr>
        </p:nvSpPr>
        <p:spPr/>
        <p:txBody>
          <a:bodyPr/>
          <a:lstStyle/>
          <a:p>
            <a:fld id="{B1C535DD-0D78-4FDD-926F-C7CF62B1516B}" type="datetimeFigureOut">
              <a:rPr lang="fr-FR" smtClean="0"/>
              <a:t>18/04/2016</a:t>
            </a:fld>
            <a:endParaRPr lang="fr-FR"/>
          </a:p>
        </p:txBody>
      </p:sp>
      <p:sp>
        <p:nvSpPr>
          <p:cNvPr id="15" name="Slide Number Placeholder 14"/>
          <p:cNvSpPr>
            <a:spLocks noGrp="1"/>
          </p:cNvSpPr>
          <p:nvPr>
            <p:ph type="sldNum" sz="quarter" idx="11"/>
          </p:nvPr>
        </p:nvSpPr>
        <p:spPr/>
        <p:txBody>
          <a:bodyPr/>
          <a:lstStyle/>
          <a:p>
            <a:fld id="{8543A943-6C84-4392-B0CD-6DD3AEC27118}" type="slidenum">
              <a:rPr lang="fr-FR" smtClean="0"/>
              <a:t>‹N°›</a:t>
            </a:fld>
            <a:endParaRPr lang="fr-FR"/>
          </a:p>
        </p:txBody>
      </p:sp>
      <p:sp>
        <p:nvSpPr>
          <p:cNvPr id="16" name="Footer Placeholder 15"/>
          <p:cNvSpPr>
            <a:spLocks noGrp="1"/>
          </p:cNvSpPr>
          <p:nvPr>
            <p:ph type="ftr" sz="quarter" idx="12"/>
          </p:nvPr>
        </p:nvSpPr>
        <p:spPr/>
        <p:txBody>
          <a:bodyPr/>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a:p>
        </p:txBody>
      </p:sp>
      <p:sp>
        <p:nvSpPr>
          <p:cNvPr id="7" name="Date Placeholder 6"/>
          <p:cNvSpPr>
            <a:spLocks noGrp="1"/>
          </p:cNvSpPr>
          <p:nvPr>
            <p:ph type="dt" sz="half" idx="10"/>
          </p:nvPr>
        </p:nvSpPr>
        <p:spPr/>
        <p:txBody>
          <a:bodyPr/>
          <a:lstStyle/>
          <a:p>
            <a:fld id="{B1C535DD-0D78-4FDD-926F-C7CF62B1516B}" type="datetimeFigureOut">
              <a:rPr lang="fr-FR" smtClean="0"/>
              <a:t>18/04/2016</a:t>
            </a:fld>
            <a:endParaRPr lang="fr-FR"/>
          </a:p>
        </p:txBody>
      </p:sp>
      <p:sp>
        <p:nvSpPr>
          <p:cNvPr id="8" name="Slide Number Placeholder 7"/>
          <p:cNvSpPr>
            <a:spLocks noGrp="1"/>
          </p:cNvSpPr>
          <p:nvPr>
            <p:ph type="sldNum" sz="quarter" idx="11"/>
          </p:nvPr>
        </p:nvSpPr>
        <p:spPr/>
        <p:txBody>
          <a:bodyPr/>
          <a:lstStyle/>
          <a:p>
            <a:fld id="{8543A943-6C84-4392-B0CD-6DD3AEC27118}" type="slidenum">
              <a:rPr lang="fr-FR" smtClean="0"/>
              <a:t>‹N°›</a:t>
            </a:fld>
            <a:endParaRPr lang="fr-FR"/>
          </a:p>
        </p:txBody>
      </p:sp>
      <p:sp>
        <p:nvSpPr>
          <p:cNvPr id="9" name="Footer Placeholder 8"/>
          <p:cNvSpPr>
            <a:spLocks noGrp="1"/>
          </p:cNvSpPr>
          <p:nvPr>
            <p:ph type="ftr" sz="quarter" idx="12"/>
          </p:nvPr>
        </p:nvSpPr>
        <p:spPr/>
        <p:txBody>
          <a:body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C535DD-0D78-4FDD-926F-C7CF62B1516B}" type="datetimeFigureOut">
              <a:rPr lang="fr-FR" smtClean="0"/>
              <a:t>18/04/2016</a:t>
            </a:fld>
            <a:endParaRPr lang="fr-FR"/>
          </a:p>
        </p:txBody>
      </p:sp>
      <p:sp>
        <p:nvSpPr>
          <p:cNvPr id="6" name="Slide Number Placeholder 5"/>
          <p:cNvSpPr>
            <a:spLocks noGrp="1"/>
          </p:cNvSpPr>
          <p:nvPr>
            <p:ph type="sldNum" sz="quarter" idx="11"/>
          </p:nvPr>
        </p:nvSpPr>
        <p:spPr/>
        <p:txBody>
          <a:bodyPr/>
          <a:lstStyle/>
          <a:p>
            <a:fld id="{8543A943-6C84-4392-B0CD-6DD3AEC27118}" type="slidenum">
              <a:rPr lang="fr-FR" smtClean="0"/>
              <a:t>‹N°›</a:t>
            </a:fld>
            <a:endParaRPr lang="fr-FR"/>
          </a:p>
        </p:txBody>
      </p:sp>
      <p:sp>
        <p:nvSpPr>
          <p:cNvPr id="7" name="Footer Placeholder 6"/>
          <p:cNvSpPr>
            <a:spLocks noGrp="1"/>
          </p:cNvSpPr>
          <p:nvPr>
            <p:ph type="ftr" sz="quarter" idx="12"/>
          </p:nvPr>
        </p:nvSpPr>
        <p:spPr/>
        <p:txBody>
          <a:bodyPr/>
          <a:lstStyle/>
          <a:p>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B1C535DD-0D78-4FDD-926F-C7CF62B1516B}" type="datetimeFigureOut">
              <a:rPr lang="fr-FR" smtClean="0"/>
              <a:t>18/04/2016</a:t>
            </a:fld>
            <a:endParaRPr lang="fr-FR"/>
          </a:p>
        </p:txBody>
      </p:sp>
      <p:sp>
        <p:nvSpPr>
          <p:cNvPr id="16" name="Slide Number Placeholder 15"/>
          <p:cNvSpPr>
            <a:spLocks noGrp="1"/>
          </p:cNvSpPr>
          <p:nvPr>
            <p:ph type="sldNum" sz="quarter" idx="11"/>
          </p:nvPr>
        </p:nvSpPr>
        <p:spPr/>
        <p:txBody>
          <a:bodyPr/>
          <a:lstStyle/>
          <a:p>
            <a:fld id="{8543A943-6C84-4392-B0CD-6DD3AEC27118}" type="slidenum">
              <a:rPr lang="fr-FR" smtClean="0"/>
              <a:t>‹N°›</a:t>
            </a:fld>
            <a:endParaRPr lang="fr-FR"/>
          </a:p>
        </p:txBody>
      </p:sp>
      <p:sp>
        <p:nvSpPr>
          <p:cNvPr id="17" name="Footer Placeholder 16"/>
          <p:cNvSpPr>
            <a:spLocks noGrp="1"/>
          </p:cNvSpPr>
          <p:nvPr>
            <p:ph type="ftr" sz="quarter" idx="12"/>
          </p:nvPr>
        </p:nvSpPr>
        <p:spPr/>
        <p:txBody>
          <a:bodyPr/>
          <a:lstStyle/>
          <a:p>
            <a:endParaRPr lang="fr-FR"/>
          </a:p>
        </p:txBody>
      </p:sp>
      <p:sp>
        <p:nvSpPr>
          <p:cNvPr id="18" name="Title 17"/>
          <p:cNvSpPr>
            <a:spLocks noGrp="1"/>
          </p:cNvSpPr>
          <p:nvPr>
            <p:ph type="title"/>
          </p:nvPr>
        </p:nvSpPr>
        <p:spPr/>
        <p:txBody>
          <a:bodyPr/>
          <a:lstStyle/>
          <a:p>
            <a:r>
              <a:rPr lang="fr-FR" smtClean="0"/>
              <a:t>Modifiez le style du titre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fr-FR" smtClean="0"/>
              <a:t>Modifiez le style du titre</a:t>
            </a:r>
            <a:endParaRPr lang="en-US"/>
          </a:p>
        </p:txBody>
      </p:sp>
      <p:sp>
        <p:nvSpPr>
          <p:cNvPr id="13" name="Date Placeholder 12"/>
          <p:cNvSpPr>
            <a:spLocks noGrp="1"/>
          </p:cNvSpPr>
          <p:nvPr>
            <p:ph type="dt" sz="half" idx="10"/>
          </p:nvPr>
        </p:nvSpPr>
        <p:spPr/>
        <p:txBody>
          <a:bodyPr/>
          <a:lstStyle/>
          <a:p>
            <a:fld id="{B1C535DD-0D78-4FDD-926F-C7CF62B1516B}" type="datetimeFigureOut">
              <a:rPr lang="fr-FR" smtClean="0"/>
              <a:t>18/04/2016</a:t>
            </a:fld>
            <a:endParaRPr lang="fr-FR"/>
          </a:p>
        </p:txBody>
      </p:sp>
      <p:sp>
        <p:nvSpPr>
          <p:cNvPr id="14" name="Slide Number Placeholder 13"/>
          <p:cNvSpPr>
            <a:spLocks noGrp="1"/>
          </p:cNvSpPr>
          <p:nvPr>
            <p:ph type="sldNum" sz="quarter" idx="11"/>
          </p:nvPr>
        </p:nvSpPr>
        <p:spPr/>
        <p:txBody>
          <a:bodyPr/>
          <a:lstStyle/>
          <a:p>
            <a:fld id="{8543A943-6C84-4392-B0CD-6DD3AEC27118}" type="slidenum">
              <a:rPr lang="fr-FR" smtClean="0"/>
              <a:t>‹N°›</a:t>
            </a:fld>
            <a:endParaRPr lang="fr-FR"/>
          </a:p>
        </p:txBody>
      </p:sp>
      <p:sp>
        <p:nvSpPr>
          <p:cNvPr id="15" name="Footer Placeholder 14"/>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B1C535DD-0D78-4FDD-926F-C7CF62B1516B}" type="datetimeFigureOut">
              <a:rPr lang="fr-FR" smtClean="0"/>
              <a:t>18/04/2016</a:t>
            </a:fld>
            <a:endParaRPr lang="fr-F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fr-F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543A943-6C84-4392-B0CD-6DD3AEC27118}"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Projet d’analyse et d’étude polyvalent</a:t>
            </a:r>
            <a:endParaRPr lang="fr-FR" dirty="0"/>
          </a:p>
        </p:txBody>
      </p:sp>
      <p:sp>
        <p:nvSpPr>
          <p:cNvPr id="3" name="Sous-titre 2"/>
          <p:cNvSpPr>
            <a:spLocks noGrp="1"/>
          </p:cNvSpPr>
          <p:nvPr>
            <p:ph type="subTitle" idx="1"/>
          </p:nvPr>
        </p:nvSpPr>
        <p:spPr/>
        <p:txBody>
          <a:bodyPr>
            <a:normAutofit fontScale="92500" lnSpcReduction="10000"/>
          </a:bodyPr>
          <a:lstStyle/>
          <a:p>
            <a:r>
              <a:rPr lang="fr-FR" dirty="0" smtClean="0"/>
              <a:t>Vincent </a:t>
            </a:r>
            <a:r>
              <a:rPr lang="fr-FR" dirty="0" err="1" smtClean="0"/>
              <a:t>Bourgmayer</a:t>
            </a:r>
            <a:endParaRPr lang="fr-FR" dirty="0" smtClean="0"/>
          </a:p>
          <a:p>
            <a:r>
              <a:rPr lang="fr-FR" dirty="0" smtClean="0"/>
              <a:t>17 avril 2016</a:t>
            </a:r>
            <a:endParaRPr lang="fr-FR" dirty="0"/>
          </a:p>
        </p:txBody>
      </p:sp>
    </p:spTree>
    <p:extLst>
      <p:ext uri="{BB962C8B-B14F-4D97-AF65-F5344CB8AC3E}">
        <p14:creationId xmlns:p14="http://schemas.microsoft.com/office/powerpoint/2010/main" val="1135624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908720"/>
            <a:ext cx="6096000" cy="3222555"/>
          </a:xfrm>
        </p:spPr>
      </p:pic>
      <p:sp>
        <p:nvSpPr>
          <p:cNvPr id="2" name="Titre 1"/>
          <p:cNvSpPr>
            <a:spLocks noGrp="1"/>
          </p:cNvSpPr>
          <p:nvPr>
            <p:ph type="title"/>
          </p:nvPr>
        </p:nvSpPr>
        <p:spPr/>
        <p:txBody>
          <a:bodyPr/>
          <a:lstStyle/>
          <a:p>
            <a:r>
              <a:rPr lang="fr-FR" dirty="0" smtClean="0"/>
              <a:t>Gestion des enquêtes</a:t>
            </a:r>
            <a:endParaRPr lang="fr-FR" dirty="0"/>
          </a:p>
        </p:txBody>
      </p:sp>
    </p:spTree>
    <p:extLst>
      <p:ext uri="{BB962C8B-B14F-4D97-AF65-F5344CB8AC3E}">
        <p14:creationId xmlns:p14="http://schemas.microsoft.com/office/powerpoint/2010/main" val="2348157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Cette page présente la liste des enquêtes créer par l’utilisateur. </a:t>
            </a:r>
          </a:p>
          <a:p>
            <a:endParaRPr lang="fr-FR" dirty="0"/>
          </a:p>
          <a:p>
            <a:r>
              <a:rPr lang="fr-FR" dirty="0" smtClean="0"/>
              <a:t>On y affiche le titre, la date de début et la date de fin ainsi que le nombre de mesure </a:t>
            </a:r>
            <a:r>
              <a:rPr lang="fr-FR" dirty="0" smtClean="0"/>
              <a:t>type par </a:t>
            </a:r>
            <a:r>
              <a:rPr lang="fr-FR" dirty="0" smtClean="0"/>
              <a:t>relevé de donnée</a:t>
            </a:r>
            <a:endParaRPr lang="fr-FR" dirty="0"/>
          </a:p>
        </p:txBody>
      </p:sp>
      <p:sp>
        <p:nvSpPr>
          <p:cNvPr id="2" name="Titre 1"/>
          <p:cNvSpPr>
            <a:spLocks noGrp="1"/>
          </p:cNvSpPr>
          <p:nvPr>
            <p:ph type="title"/>
          </p:nvPr>
        </p:nvSpPr>
        <p:spPr/>
        <p:txBody>
          <a:bodyPr/>
          <a:lstStyle/>
          <a:p>
            <a:endParaRPr lang="fr-FR"/>
          </a:p>
        </p:txBody>
      </p:sp>
    </p:spTree>
    <p:extLst>
      <p:ext uri="{BB962C8B-B14F-4D97-AF65-F5344CB8AC3E}">
        <p14:creationId xmlns:p14="http://schemas.microsoft.com/office/powerpoint/2010/main" val="4122223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idx="1"/>
          </p:nvPr>
        </p:nvSpPr>
        <p:spPr/>
        <p:txBody>
          <a:bodyPr>
            <a:normAutofit fontScale="62500" lnSpcReduction="20000"/>
          </a:bodyPr>
          <a:lstStyle/>
          <a:p>
            <a:pPr marL="0" indent="0" algn="ctr">
              <a:buNone/>
            </a:pPr>
            <a:endParaRPr lang="fr-FR" dirty="0" smtClean="0"/>
          </a:p>
          <a:p>
            <a:pPr marL="0" indent="0" algn="ctr">
              <a:buNone/>
            </a:pPr>
            <a:endParaRPr lang="fr-FR" dirty="0"/>
          </a:p>
          <a:p>
            <a:pPr marL="0" indent="0" algn="ctr">
              <a:buNone/>
            </a:pPr>
            <a:endParaRPr lang="fr-FR" dirty="0" smtClean="0"/>
          </a:p>
          <a:p>
            <a:pPr marL="0" indent="0" algn="ctr">
              <a:buNone/>
            </a:pPr>
            <a:r>
              <a:rPr lang="fr-FR" dirty="0" smtClean="0"/>
              <a:t>Exemple d’ajout d’enquête</a:t>
            </a:r>
            <a:endParaRPr lang="fr-FR" dirty="0"/>
          </a:p>
        </p:txBody>
      </p:sp>
      <p:sp>
        <p:nvSpPr>
          <p:cNvPr id="2" name="Titre 1"/>
          <p:cNvSpPr>
            <a:spLocks noGrp="1"/>
          </p:cNvSpPr>
          <p:nvPr>
            <p:ph type="title"/>
          </p:nvPr>
        </p:nvSpPr>
        <p:spPr/>
        <p:txBody>
          <a:bodyPr/>
          <a:lstStyle/>
          <a:p>
            <a:r>
              <a:rPr lang="fr-FR" dirty="0" smtClean="0"/>
              <a:t>Les Enquêtes</a:t>
            </a:r>
            <a:endParaRPr lang="fr-FR" dirty="0"/>
          </a:p>
        </p:txBody>
      </p:sp>
    </p:spTree>
    <p:extLst>
      <p:ext uri="{BB962C8B-B14F-4D97-AF65-F5344CB8AC3E}">
        <p14:creationId xmlns:p14="http://schemas.microsoft.com/office/powerpoint/2010/main" val="3206780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Une enquête </a:t>
            </a:r>
            <a:r>
              <a:rPr lang="fr-FR" dirty="0" smtClean="0"/>
              <a:t>(ou </a:t>
            </a:r>
            <a:r>
              <a:rPr lang="fr-FR" dirty="0" smtClean="0"/>
              <a:t>une </a:t>
            </a:r>
            <a:r>
              <a:rPr lang="fr-FR" dirty="0" smtClean="0"/>
              <a:t>étude) </a:t>
            </a:r>
            <a:r>
              <a:rPr lang="fr-FR" dirty="0" smtClean="0"/>
              <a:t>représente une période pendant </a:t>
            </a:r>
            <a:r>
              <a:rPr lang="fr-FR" dirty="0" smtClean="0"/>
              <a:t>laquelle </a:t>
            </a:r>
            <a:r>
              <a:rPr lang="fr-FR" dirty="0" smtClean="0"/>
              <a:t>on observe et on fait des </a:t>
            </a:r>
            <a:r>
              <a:rPr lang="fr-FR" dirty="0" smtClean="0"/>
              <a:t>relevés d’informations.</a:t>
            </a:r>
            <a:endParaRPr lang="fr-FR" dirty="0" smtClean="0"/>
          </a:p>
          <a:p>
            <a:endParaRPr lang="fr-FR" dirty="0"/>
          </a:p>
          <a:p>
            <a:r>
              <a:rPr lang="fr-FR" dirty="0" smtClean="0"/>
              <a:t>Dans le système elle est donc caractérisé par un titre, un ensemble de mot clef la caractérisant (facultatif), une date de début et une date de fin et une icone pour sa représentation dans l’interface utilisateur.</a:t>
            </a:r>
            <a:endParaRPr lang="fr-FR" dirty="0"/>
          </a:p>
        </p:txBody>
      </p:sp>
      <p:sp>
        <p:nvSpPr>
          <p:cNvPr id="2" name="Titre 1"/>
          <p:cNvSpPr>
            <a:spLocks noGrp="1"/>
          </p:cNvSpPr>
          <p:nvPr>
            <p:ph type="title"/>
          </p:nvPr>
        </p:nvSpPr>
        <p:spPr/>
        <p:txBody>
          <a:bodyPr/>
          <a:lstStyle/>
          <a:p>
            <a:r>
              <a:rPr lang="fr-FR" dirty="0" smtClean="0"/>
              <a:t>Une Enquête</a:t>
            </a:r>
            <a:endParaRPr lang="fr-FR" dirty="0"/>
          </a:p>
        </p:txBody>
      </p:sp>
    </p:spTree>
    <p:extLst>
      <p:ext uri="{BB962C8B-B14F-4D97-AF65-F5344CB8AC3E}">
        <p14:creationId xmlns:p14="http://schemas.microsoft.com/office/powerpoint/2010/main" val="2634773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268760"/>
            <a:ext cx="7911523" cy="3127363"/>
          </a:xfrm>
        </p:spPr>
      </p:pic>
      <p:sp>
        <p:nvSpPr>
          <p:cNvPr id="2" name="Titre 1"/>
          <p:cNvSpPr>
            <a:spLocks noGrp="1"/>
          </p:cNvSpPr>
          <p:nvPr>
            <p:ph type="title"/>
          </p:nvPr>
        </p:nvSpPr>
        <p:spPr/>
        <p:txBody>
          <a:bodyPr/>
          <a:lstStyle/>
          <a:p>
            <a:r>
              <a:rPr lang="fr-FR" dirty="0" smtClean="0"/>
              <a:t>Le formulaire</a:t>
            </a:r>
            <a:endParaRPr lang="fr-FR" dirty="0"/>
          </a:p>
        </p:txBody>
      </p:sp>
    </p:spTree>
    <p:extLst>
      <p:ext uri="{BB962C8B-B14F-4D97-AF65-F5344CB8AC3E}">
        <p14:creationId xmlns:p14="http://schemas.microsoft.com/office/powerpoint/2010/main" val="2201037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548680"/>
            <a:ext cx="7635227" cy="3152328"/>
          </a:xfrm>
        </p:spPr>
      </p:pic>
      <p:sp>
        <p:nvSpPr>
          <p:cNvPr id="2" name="Titre 1"/>
          <p:cNvSpPr>
            <a:spLocks noGrp="1"/>
          </p:cNvSpPr>
          <p:nvPr>
            <p:ph type="title"/>
          </p:nvPr>
        </p:nvSpPr>
        <p:spPr/>
        <p:txBody>
          <a:bodyPr>
            <a:normAutofit fontScale="90000"/>
          </a:bodyPr>
          <a:lstStyle/>
          <a:p>
            <a:r>
              <a:rPr lang="fr-FR" dirty="0" smtClean="0"/>
              <a:t>Exemple (1/3):</a:t>
            </a:r>
            <a:br>
              <a:rPr lang="fr-FR" dirty="0" smtClean="0"/>
            </a:br>
            <a:r>
              <a:rPr lang="fr-FR" dirty="0" smtClean="0"/>
              <a:t>Etude sur les opérations faites au Potager cette année</a:t>
            </a:r>
            <a:endParaRPr lang="fr-FR" dirty="0"/>
          </a:p>
        </p:txBody>
      </p:sp>
    </p:spTree>
    <p:extLst>
      <p:ext uri="{BB962C8B-B14F-4D97-AF65-F5344CB8AC3E}">
        <p14:creationId xmlns:p14="http://schemas.microsoft.com/office/powerpoint/2010/main" val="2225186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052736"/>
            <a:ext cx="7272526" cy="3557530"/>
          </a:xfrm>
        </p:spPr>
      </p:pic>
      <p:sp>
        <p:nvSpPr>
          <p:cNvPr id="2" name="Titre 1"/>
          <p:cNvSpPr>
            <a:spLocks noGrp="1"/>
          </p:cNvSpPr>
          <p:nvPr>
            <p:ph type="title"/>
          </p:nvPr>
        </p:nvSpPr>
        <p:spPr/>
        <p:txBody>
          <a:bodyPr/>
          <a:lstStyle/>
          <a:p>
            <a:r>
              <a:rPr lang="fr-FR" dirty="0" smtClean="0"/>
              <a:t>Exemple (2/3):</a:t>
            </a:r>
            <a:endParaRPr lang="fr-FR" dirty="0"/>
          </a:p>
        </p:txBody>
      </p:sp>
    </p:spTree>
    <p:extLst>
      <p:ext uri="{BB962C8B-B14F-4D97-AF65-F5344CB8AC3E}">
        <p14:creationId xmlns:p14="http://schemas.microsoft.com/office/powerpoint/2010/main" val="3744783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412776"/>
            <a:ext cx="7505019" cy="2752244"/>
          </a:xfrm>
        </p:spPr>
      </p:pic>
      <p:sp>
        <p:nvSpPr>
          <p:cNvPr id="2" name="Titre 1"/>
          <p:cNvSpPr>
            <a:spLocks noGrp="1"/>
          </p:cNvSpPr>
          <p:nvPr>
            <p:ph type="title"/>
          </p:nvPr>
        </p:nvSpPr>
        <p:spPr/>
        <p:txBody>
          <a:bodyPr/>
          <a:lstStyle/>
          <a:p>
            <a:r>
              <a:rPr lang="fr-FR" dirty="0" smtClean="0"/>
              <a:t>Exemple (3/3)</a:t>
            </a:r>
            <a:endParaRPr lang="fr-FR" dirty="0"/>
          </a:p>
        </p:txBody>
      </p:sp>
    </p:spTree>
    <p:extLst>
      <p:ext uri="{BB962C8B-B14F-4D97-AF65-F5344CB8AC3E}">
        <p14:creationId xmlns:p14="http://schemas.microsoft.com/office/powerpoint/2010/main" val="2630919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832" y="692696"/>
            <a:ext cx="3054155" cy="4038460"/>
          </a:xfrm>
        </p:spPr>
      </p:pic>
      <p:sp>
        <p:nvSpPr>
          <p:cNvPr id="2" name="Titre 1"/>
          <p:cNvSpPr>
            <a:spLocks noGrp="1"/>
          </p:cNvSpPr>
          <p:nvPr>
            <p:ph type="title"/>
          </p:nvPr>
        </p:nvSpPr>
        <p:spPr/>
        <p:txBody>
          <a:bodyPr>
            <a:normAutofit/>
          </a:bodyPr>
          <a:lstStyle/>
          <a:p>
            <a:r>
              <a:rPr lang="fr-FR" dirty="0" smtClean="0"/>
              <a:t>Enquête ajoutée</a:t>
            </a:r>
            <a:endParaRPr lang="fr-FR" dirty="0"/>
          </a:p>
        </p:txBody>
      </p:sp>
    </p:spTree>
    <p:extLst>
      <p:ext uri="{BB962C8B-B14F-4D97-AF65-F5344CB8AC3E}">
        <p14:creationId xmlns:p14="http://schemas.microsoft.com/office/powerpoint/2010/main" val="1711982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dirty="0" smtClean="0"/>
              <a:t>On ajoute des mesures types en mettant à jour une enquête,</a:t>
            </a:r>
            <a:endParaRPr lang="fr-FR" dirty="0"/>
          </a:p>
        </p:txBody>
      </p:sp>
      <p:sp>
        <p:nvSpPr>
          <p:cNvPr id="4" name="Titre 3"/>
          <p:cNvSpPr>
            <a:spLocks noGrp="1"/>
          </p:cNvSpPr>
          <p:nvPr>
            <p:ph type="title"/>
          </p:nvPr>
        </p:nvSpPr>
        <p:spPr/>
        <p:txBody>
          <a:bodyPr/>
          <a:lstStyle/>
          <a:p>
            <a:r>
              <a:rPr lang="fr-FR" dirty="0" smtClean="0"/>
              <a:t>Les </a:t>
            </a:r>
            <a:r>
              <a:rPr lang="fr-FR" smtClean="0"/>
              <a:t>mesures types</a:t>
            </a:r>
            <a:endParaRPr lang="fr-FR" dirty="0"/>
          </a:p>
        </p:txBody>
      </p:sp>
    </p:spTree>
    <p:extLst>
      <p:ext uri="{BB962C8B-B14F-4D97-AF65-F5344CB8AC3E}">
        <p14:creationId xmlns:p14="http://schemas.microsoft.com/office/powerpoint/2010/main" val="2528108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7584" y="685801"/>
            <a:ext cx="7402016" cy="3657599"/>
          </a:xfrm>
        </p:spPr>
        <p:txBody>
          <a:bodyPr>
            <a:normAutofit/>
          </a:bodyPr>
          <a:lstStyle/>
          <a:p>
            <a:r>
              <a:rPr lang="fr-FR" dirty="0" smtClean="0"/>
              <a:t>Dans une optique de réduction de mon impact environnementale, </a:t>
            </a:r>
            <a:r>
              <a:rPr lang="fr-FR" dirty="0" smtClean="0"/>
              <a:t>j’ai souhaité être </a:t>
            </a:r>
            <a:r>
              <a:rPr lang="fr-FR" dirty="0" smtClean="0"/>
              <a:t>capable de mesurer et garder une trace sur le «long terme » de ma consommation (mes achats). </a:t>
            </a:r>
            <a:endParaRPr lang="fr-FR" dirty="0" smtClean="0"/>
          </a:p>
          <a:p>
            <a:endParaRPr lang="fr-FR" dirty="0" smtClean="0"/>
          </a:p>
          <a:p>
            <a:r>
              <a:rPr lang="fr-FR" dirty="0" smtClean="0"/>
              <a:t>J’ai alors choisis d’exploiter mes connaissances techniques pour construire un logiciel </a:t>
            </a:r>
            <a:r>
              <a:rPr lang="fr-FR" dirty="0" smtClean="0"/>
              <a:t>pour enregistrer </a:t>
            </a:r>
            <a:r>
              <a:rPr lang="fr-FR" dirty="0" smtClean="0"/>
              <a:t>mes </a:t>
            </a:r>
            <a:r>
              <a:rPr lang="fr-FR" dirty="0" smtClean="0"/>
              <a:t>achats de façons détaillé, </a:t>
            </a:r>
            <a:r>
              <a:rPr lang="fr-FR" dirty="0" smtClean="0"/>
              <a:t>de manière rapide et simple</a:t>
            </a:r>
            <a:r>
              <a:rPr lang="fr-FR" dirty="0" smtClean="0"/>
              <a:t>. Sans cela, c’est un travail fastidieux et long qui risquait de me décourager.</a:t>
            </a:r>
            <a:endParaRPr lang="fr-FR" dirty="0"/>
          </a:p>
        </p:txBody>
      </p:sp>
      <p:sp>
        <p:nvSpPr>
          <p:cNvPr id="2" name="Titre 1"/>
          <p:cNvSpPr>
            <a:spLocks noGrp="1"/>
          </p:cNvSpPr>
          <p:nvPr>
            <p:ph type="title"/>
          </p:nvPr>
        </p:nvSpPr>
        <p:spPr/>
        <p:txBody>
          <a:bodyPr/>
          <a:lstStyle/>
          <a:p>
            <a:r>
              <a:rPr lang="fr-FR" dirty="0" smtClean="0"/>
              <a:t>Présentation</a:t>
            </a:r>
            <a:endParaRPr lang="fr-FR" dirty="0"/>
          </a:p>
        </p:txBody>
      </p:sp>
    </p:spTree>
    <p:extLst>
      <p:ext uri="{BB962C8B-B14F-4D97-AF65-F5344CB8AC3E}">
        <p14:creationId xmlns:p14="http://schemas.microsoft.com/office/powerpoint/2010/main" val="88989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normAutofit fontScale="92500" lnSpcReduction="20000"/>
          </a:bodyPr>
          <a:lstStyle/>
          <a:p>
            <a:r>
              <a:rPr lang="fr-FR" dirty="0" smtClean="0"/>
              <a:t>Une mesure type correspond au type d’information que l’on collecte lors d’une étude.</a:t>
            </a:r>
          </a:p>
          <a:p>
            <a:r>
              <a:rPr lang="fr-FR" dirty="0" smtClean="0"/>
              <a:t>Les informations sont exprimés avec des symboles (lettre ou nombre) que l’homme interprète selon leurs assemblages. </a:t>
            </a:r>
            <a:endParaRPr lang="fr-FR" dirty="0"/>
          </a:p>
          <a:p>
            <a:r>
              <a:rPr lang="fr-FR" dirty="0" smtClean="0"/>
              <a:t>Une mesure type est caractérisé par un libellé et le type de donnée utilisé pour son expression: numérique, sémantique, date, … </a:t>
            </a:r>
          </a:p>
          <a:p>
            <a:r>
              <a:rPr lang="fr-FR" dirty="0" smtClean="0"/>
              <a:t>Elle est peut également être représenté par un standard (ex: le mètre, le litre, l’hectare, le °C, …) et/ou un ensemble de valeur </a:t>
            </a:r>
            <a:r>
              <a:rPr lang="fr-FR" dirty="0" err="1" smtClean="0"/>
              <a:t>prédeterminée</a:t>
            </a:r>
            <a:r>
              <a:rPr lang="fr-FR" dirty="0" smtClean="0"/>
              <a:t>.</a:t>
            </a:r>
          </a:p>
          <a:p>
            <a:r>
              <a:rPr lang="fr-FR" dirty="0" smtClean="0"/>
              <a:t>Dans des versions ultérieurs on imagine d’autre critère tel qu’un minimum, maximum, …</a:t>
            </a:r>
            <a:endParaRPr lang="fr-FR" dirty="0"/>
          </a:p>
        </p:txBody>
      </p:sp>
      <p:sp>
        <p:nvSpPr>
          <p:cNvPr id="4" name="Titre 3"/>
          <p:cNvSpPr>
            <a:spLocks noGrp="1"/>
          </p:cNvSpPr>
          <p:nvPr>
            <p:ph type="title"/>
          </p:nvPr>
        </p:nvSpPr>
        <p:spPr/>
        <p:txBody>
          <a:bodyPr/>
          <a:lstStyle/>
          <a:p>
            <a:r>
              <a:rPr lang="fr-FR" dirty="0" smtClean="0"/>
              <a:t>Une mesure type</a:t>
            </a:r>
            <a:endParaRPr lang="fr-FR" dirty="0"/>
          </a:p>
        </p:txBody>
      </p:sp>
    </p:spTree>
    <p:extLst>
      <p:ext uri="{BB962C8B-B14F-4D97-AF65-F5344CB8AC3E}">
        <p14:creationId xmlns:p14="http://schemas.microsoft.com/office/powerpoint/2010/main" val="1143995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484784"/>
            <a:ext cx="7526440" cy="2504865"/>
          </a:xfrm>
        </p:spPr>
      </p:pic>
      <p:sp>
        <p:nvSpPr>
          <p:cNvPr id="3" name="Titre 2"/>
          <p:cNvSpPr>
            <a:spLocks noGrp="1"/>
          </p:cNvSpPr>
          <p:nvPr>
            <p:ph type="title"/>
          </p:nvPr>
        </p:nvSpPr>
        <p:spPr/>
        <p:txBody>
          <a:bodyPr/>
          <a:lstStyle/>
          <a:p>
            <a:r>
              <a:rPr lang="fr-FR" dirty="0" smtClean="0"/>
              <a:t>Le formulaire</a:t>
            </a:r>
            <a:endParaRPr lang="fr-FR" dirty="0"/>
          </a:p>
        </p:txBody>
      </p:sp>
    </p:spTree>
    <p:extLst>
      <p:ext uri="{BB962C8B-B14F-4D97-AF65-F5344CB8AC3E}">
        <p14:creationId xmlns:p14="http://schemas.microsoft.com/office/powerpoint/2010/main" val="3771203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575" y="1454642"/>
            <a:ext cx="7541025" cy="2622430"/>
          </a:xfrm>
        </p:spPr>
      </p:pic>
      <p:sp>
        <p:nvSpPr>
          <p:cNvPr id="3" name="Titre 2"/>
          <p:cNvSpPr>
            <a:spLocks noGrp="1"/>
          </p:cNvSpPr>
          <p:nvPr>
            <p:ph type="title"/>
          </p:nvPr>
        </p:nvSpPr>
        <p:spPr/>
        <p:txBody>
          <a:bodyPr/>
          <a:lstStyle/>
          <a:p>
            <a:r>
              <a:rPr lang="fr-FR" sz="4400" dirty="0" smtClean="0"/>
              <a:t>Ajoutons une mesure de date à notre étude potagère</a:t>
            </a:r>
            <a:endParaRPr lang="fr-FR" sz="4400" dirty="0"/>
          </a:p>
        </p:txBody>
      </p:sp>
    </p:spTree>
    <p:extLst>
      <p:ext uri="{BB962C8B-B14F-4D97-AF65-F5344CB8AC3E}">
        <p14:creationId xmlns:p14="http://schemas.microsoft.com/office/powerpoint/2010/main" val="3199941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484784"/>
            <a:ext cx="7876747" cy="2548735"/>
          </a:xfrm>
        </p:spPr>
      </p:pic>
      <p:sp>
        <p:nvSpPr>
          <p:cNvPr id="3" name="Titre 2"/>
          <p:cNvSpPr>
            <a:spLocks noGrp="1"/>
          </p:cNvSpPr>
          <p:nvPr>
            <p:ph type="title"/>
          </p:nvPr>
        </p:nvSpPr>
        <p:spPr/>
        <p:txBody>
          <a:bodyPr/>
          <a:lstStyle/>
          <a:p>
            <a:r>
              <a:rPr lang="fr-FR" dirty="0" smtClean="0"/>
              <a:t>Résultat</a:t>
            </a:r>
            <a:endParaRPr lang="fr-FR" dirty="0"/>
          </a:p>
        </p:txBody>
      </p:sp>
    </p:spTree>
    <p:extLst>
      <p:ext uri="{BB962C8B-B14F-4D97-AF65-F5344CB8AC3E}">
        <p14:creationId xmlns:p14="http://schemas.microsoft.com/office/powerpoint/2010/main" val="4037153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340768"/>
            <a:ext cx="7113984" cy="2653447"/>
          </a:xfrm>
        </p:spPr>
      </p:pic>
      <p:sp>
        <p:nvSpPr>
          <p:cNvPr id="3" name="Titre 2"/>
          <p:cNvSpPr>
            <a:spLocks noGrp="1"/>
          </p:cNvSpPr>
          <p:nvPr>
            <p:ph type="title"/>
          </p:nvPr>
        </p:nvSpPr>
        <p:spPr/>
        <p:txBody>
          <a:bodyPr/>
          <a:lstStyle/>
          <a:p>
            <a:r>
              <a:rPr lang="fr-FR" sz="4400" dirty="0" smtClean="0"/>
              <a:t>Formulaire d’ajout de donnée généré à cette étape</a:t>
            </a:r>
            <a:endParaRPr lang="fr-FR" sz="4400" dirty="0"/>
          </a:p>
        </p:txBody>
      </p:sp>
    </p:spTree>
    <p:extLst>
      <p:ext uri="{BB962C8B-B14F-4D97-AF65-F5344CB8AC3E}">
        <p14:creationId xmlns:p14="http://schemas.microsoft.com/office/powerpoint/2010/main" val="2523123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556792"/>
            <a:ext cx="7848332" cy="2672303"/>
          </a:xfrm>
        </p:spPr>
      </p:pic>
      <p:sp>
        <p:nvSpPr>
          <p:cNvPr id="3" name="Titre 2"/>
          <p:cNvSpPr>
            <a:spLocks noGrp="1"/>
          </p:cNvSpPr>
          <p:nvPr>
            <p:ph type="title"/>
          </p:nvPr>
        </p:nvSpPr>
        <p:spPr/>
        <p:txBody>
          <a:bodyPr/>
          <a:lstStyle/>
          <a:p>
            <a:r>
              <a:rPr lang="fr-FR" sz="3200" dirty="0" smtClean="0"/>
              <a:t>Ajoutons le type d’opération potagère effectué avec des valeurs pré-remplie</a:t>
            </a:r>
            <a:endParaRPr lang="fr-FR" sz="3200" dirty="0"/>
          </a:p>
        </p:txBody>
      </p:sp>
    </p:spTree>
    <p:extLst>
      <p:ext uri="{BB962C8B-B14F-4D97-AF65-F5344CB8AC3E}">
        <p14:creationId xmlns:p14="http://schemas.microsoft.com/office/powerpoint/2010/main" val="3586022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84784"/>
            <a:ext cx="7662110" cy="2833764"/>
          </a:xfrm>
        </p:spPr>
      </p:pic>
      <p:sp>
        <p:nvSpPr>
          <p:cNvPr id="3" name="Titre 2"/>
          <p:cNvSpPr>
            <a:spLocks noGrp="1"/>
          </p:cNvSpPr>
          <p:nvPr>
            <p:ph type="title"/>
          </p:nvPr>
        </p:nvSpPr>
        <p:spPr/>
        <p:txBody>
          <a:bodyPr/>
          <a:lstStyle/>
          <a:p>
            <a:r>
              <a:rPr lang="fr-FR" dirty="0" smtClean="0"/>
              <a:t>Résultat</a:t>
            </a:r>
            <a:endParaRPr lang="fr-FR" dirty="0"/>
          </a:p>
        </p:txBody>
      </p:sp>
    </p:spTree>
    <p:extLst>
      <p:ext uri="{BB962C8B-B14F-4D97-AF65-F5344CB8AC3E}">
        <p14:creationId xmlns:p14="http://schemas.microsoft.com/office/powerpoint/2010/main" val="683521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908720"/>
            <a:ext cx="7294353" cy="3549866"/>
          </a:xfrm>
        </p:spPr>
      </p:pic>
      <p:sp>
        <p:nvSpPr>
          <p:cNvPr id="3" name="Titre 2"/>
          <p:cNvSpPr>
            <a:spLocks noGrp="1"/>
          </p:cNvSpPr>
          <p:nvPr>
            <p:ph type="title"/>
          </p:nvPr>
        </p:nvSpPr>
        <p:spPr/>
        <p:txBody>
          <a:bodyPr/>
          <a:lstStyle/>
          <a:p>
            <a:r>
              <a:rPr lang="fr-FR" sz="3600" dirty="0"/>
              <a:t>Formulaire d’ajout de donnée généré à cette étape</a:t>
            </a:r>
          </a:p>
        </p:txBody>
      </p:sp>
    </p:spTree>
    <p:extLst>
      <p:ext uri="{BB962C8B-B14F-4D97-AF65-F5344CB8AC3E}">
        <p14:creationId xmlns:p14="http://schemas.microsoft.com/office/powerpoint/2010/main" val="219519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327458"/>
            <a:ext cx="7402016" cy="2882954"/>
          </a:xfrm>
        </p:spPr>
      </p:pic>
      <p:sp>
        <p:nvSpPr>
          <p:cNvPr id="3" name="Titre 2"/>
          <p:cNvSpPr>
            <a:spLocks noGrp="1"/>
          </p:cNvSpPr>
          <p:nvPr>
            <p:ph type="title"/>
          </p:nvPr>
        </p:nvSpPr>
        <p:spPr/>
        <p:txBody>
          <a:bodyPr/>
          <a:lstStyle/>
          <a:p>
            <a:r>
              <a:rPr lang="fr-FR" sz="4000" dirty="0" smtClean="0"/>
              <a:t>Ajoutons la mesure de la plante concerné par l’opération</a:t>
            </a:r>
            <a:endParaRPr lang="fr-FR" sz="4000" dirty="0"/>
          </a:p>
        </p:txBody>
      </p:sp>
    </p:spTree>
    <p:extLst>
      <p:ext uri="{BB962C8B-B14F-4D97-AF65-F5344CB8AC3E}">
        <p14:creationId xmlns:p14="http://schemas.microsoft.com/office/powerpoint/2010/main" val="2733501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290170"/>
            <a:ext cx="7258000" cy="2915654"/>
          </a:xfrm>
        </p:spPr>
      </p:pic>
      <p:sp>
        <p:nvSpPr>
          <p:cNvPr id="3" name="Titre 2"/>
          <p:cNvSpPr>
            <a:spLocks noGrp="1"/>
          </p:cNvSpPr>
          <p:nvPr>
            <p:ph type="title"/>
          </p:nvPr>
        </p:nvSpPr>
        <p:spPr/>
        <p:txBody>
          <a:bodyPr/>
          <a:lstStyle/>
          <a:p>
            <a:r>
              <a:rPr lang="fr-FR" dirty="0" smtClean="0"/>
              <a:t>Ajoutons une mesure de la durée de l’opération</a:t>
            </a:r>
            <a:endParaRPr lang="fr-FR" dirty="0"/>
          </a:p>
        </p:txBody>
      </p:sp>
    </p:spTree>
    <p:extLst>
      <p:ext uri="{BB962C8B-B14F-4D97-AF65-F5344CB8AC3E}">
        <p14:creationId xmlns:p14="http://schemas.microsoft.com/office/powerpoint/2010/main" val="311324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57200" lvl="1" indent="0">
              <a:buNone/>
            </a:pPr>
            <a:r>
              <a:rPr lang="fr-FR" dirty="0" smtClean="0"/>
              <a:t>Le projet à rapidement évoluer, car j’ai pris conscience que sur internet on passait notre temps à enregistrer ou récupérer des données dans des bases de données.</a:t>
            </a:r>
          </a:p>
          <a:p>
            <a:pPr marL="457200" lvl="1" indent="0">
              <a:buNone/>
            </a:pPr>
            <a:endParaRPr lang="fr-FR" dirty="0"/>
          </a:p>
          <a:p>
            <a:pPr marL="457200" lvl="1" indent="0">
              <a:buNone/>
            </a:pPr>
            <a:r>
              <a:rPr lang="fr-FR" dirty="0" smtClean="0"/>
              <a:t>Or le nombre de type de donnée </a:t>
            </a:r>
            <a:r>
              <a:rPr lang="fr-FR" dirty="0" smtClean="0"/>
              <a:t>collecté est finit.</a:t>
            </a:r>
            <a:endParaRPr lang="fr-FR" dirty="0" smtClean="0"/>
          </a:p>
          <a:p>
            <a:pPr marL="457200" lvl="1" indent="0">
              <a:buNone/>
            </a:pPr>
            <a:endParaRPr lang="fr-FR" dirty="0"/>
          </a:p>
        </p:txBody>
      </p:sp>
      <p:sp>
        <p:nvSpPr>
          <p:cNvPr id="2" name="Titre 1"/>
          <p:cNvSpPr>
            <a:spLocks noGrp="1"/>
          </p:cNvSpPr>
          <p:nvPr>
            <p:ph type="title"/>
          </p:nvPr>
        </p:nvSpPr>
        <p:spPr/>
        <p:txBody>
          <a:bodyPr/>
          <a:lstStyle/>
          <a:p>
            <a:r>
              <a:rPr lang="fr-FR" dirty="0" smtClean="0"/>
              <a:t>Présentation (suite)</a:t>
            </a:r>
            <a:endParaRPr lang="fr-FR" dirty="0"/>
          </a:p>
        </p:txBody>
      </p:sp>
    </p:spTree>
    <p:extLst>
      <p:ext uri="{BB962C8B-B14F-4D97-AF65-F5344CB8AC3E}">
        <p14:creationId xmlns:p14="http://schemas.microsoft.com/office/powerpoint/2010/main" val="3328091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966" y="1052736"/>
            <a:ext cx="7604252" cy="3384376"/>
          </a:xfrm>
        </p:spPr>
      </p:pic>
      <p:sp>
        <p:nvSpPr>
          <p:cNvPr id="3" name="Titre 2"/>
          <p:cNvSpPr>
            <a:spLocks noGrp="1"/>
          </p:cNvSpPr>
          <p:nvPr>
            <p:ph type="title"/>
          </p:nvPr>
        </p:nvSpPr>
        <p:spPr/>
        <p:txBody>
          <a:bodyPr/>
          <a:lstStyle/>
          <a:p>
            <a:r>
              <a:rPr lang="fr-FR" dirty="0" smtClean="0"/>
              <a:t>Résultat</a:t>
            </a:r>
            <a:endParaRPr lang="fr-FR" dirty="0"/>
          </a:p>
        </p:txBody>
      </p:sp>
    </p:spTree>
    <p:extLst>
      <p:ext uri="{BB962C8B-B14F-4D97-AF65-F5344CB8AC3E}">
        <p14:creationId xmlns:p14="http://schemas.microsoft.com/office/powerpoint/2010/main" val="3570382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Notre étude correspond à une observation des tâches effectuées au potager (</a:t>
            </a:r>
            <a:r>
              <a:rPr lang="fr-FR" dirty="0" err="1" smtClean="0"/>
              <a:t>parmis</a:t>
            </a:r>
            <a:r>
              <a:rPr lang="fr-FR" dirty="0" smtClean="0"/>
              <a:t>: semis, repiquage, arrosage, …), à une certaine date, sur un certains type de plante (dont le nom sera écrit en français) pendant une certaine durée.</a:t>
            </a:r>
          </a:p>
          <a:p>
            <a:endParaRPr lang="fr-FR" dirty="0"/>
          </a:p>
          <a:p>
            <a:r>
              <a:rPr lang="fr-FR" dirty="0" smtClean="0"/>
              <a:t>Si nous le voulions, nous pourrions facilement rajouter une mesure de la température (exprimé en °C) au moment du relevé, un mesure de l’acidité du sol, ou n’importe quelle autres mesures,</a:t>
            </a:r>
            <a:endParaRPr lang="fr-FR" dirty="0"/>
          </a:p>
        </p:txBody>
      </p:sp>
      <p:sp>
        <p:nvSpPr>
          <p:cNvPr id="3" name="Titre 2"/>
          <p:cNvSpPr>
            <a:spLocks noGrp="1"/>
          </p:cNvSpPr>
          <p:nvPr>
            <p:ph type="title"/>
          </p:nvPr>
        </p:nvSpPr>
        <p:spPr/>
        <p:txBody>
          <a:bodyPr/>
          <a:lstStyle/>
          <a:p>
            <a:r>
              <a:rPr lang="fr-FR" dirty="0" smtClean="0"/>
              <a:t>Conclusion</a:t>
            </a:r>
            <a:endParaRPr lang="fr-FR" dirty="0"/>
          </a:p>
        </p:txBody>
      </p:sp>
    </p:spTree>
    <p:extLst>
      <p:ext uri="{BB962C8B-B14F-4D97-AF65-F5344CB8AC3E}">
        <p14:creationId xmlns:p14="http://schemas.microsoft.com/office/powerpoint/2010/main" val="133582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dirty="0" smtClean="0"/>
              <a:t>Collectons des données!</a:t>
            </a:r>
            <a:endParaRPr lang="fr-FR" dirty="0"/>
          </a:p>
        </p:txBody>
      </p:sp>
      <p:sp>
        <p:nvSpPr>
          <p:cNvPr id="4" name="Titre 3"/>
          <p:cNvSpPr>
            <a:spLocks noGrp="1"/>
          </p:cNvSpPr>
          <p:nvPr>
            <p:ph type="title"/>
          </p:nvPr>
        </p:nvSpPr>
        <p:spPr/>
        <p:txBody>
          <a:bodyPr/>
          <a:lstStyle/>
          <a:p>
            <a:r>
              <a:rPr lang="fr-FR" dirty="0" smtClean="0"/>
              <a:t>Les relevés</a:t>
            </a:r>
            <a:endParaRPr lang="fr-FR" dirty="0"/>
          </a:p>
        </p:txBody>
      </p:sp>
    </p:spTree>
    <p:extLst>
      <p:ext uri="{BB962C8B-B14F-4D97-AF65-F5344CB8AC3E}">
        <p14:creationId xmlns:p14="http://schemas.microsoft.com/office/powerpoint/2010/main" val="253210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r>
              <a:rPr lang="fr-FR" dirty="0" smtClean="0"/>
              <a:t>Un relevé est une information collecté qui satisfait tout ou partie des critères (=mesure type) de l’étude.</a:t>
            </a:r>
          </a:p>
          <a:p>
            <a:endParaRPr lang="fr-FR" dirty="0"/>
          </a:p>
          <a:p>
            <a:r>
              <a:rPr lang="fr-FR" dirty="0" smtClean="0"/>
              <a:t>Ex: je peux vouloir indiquer que j’ai effectué un arrosage à une date « J » sans préciser la plante car cela concerne toutes les plantes. Cela en 10 minutes.</a:t>
            </a:r>
            <a:endParaRPr lang="fr-FR" dirty="0"/>
          </a:p>
        </p:txBody>
      </p:sp>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3682774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548680"/>
            <a:ext cx="6760799" cy="4247623"/>
          </a:xfrm>
        </p:spPr>
      </p:pic>
      <p:sp>
        <p:nvSpPr>
          <p:cNvPr id="3" name="Titre 2"/>
          <p:cNvSpPr>
            <a:spLocks noGrp="1"/>
          </p:cNvSpPr>
          <p:nvPr>
            <p:ph type="title"/>
          </p:nvPr>
        </p:nvSpPr>
        <p:spPr/>
        <p:txBody>
          <a:bodyPr/>
          <a:lstStyle/>
          <a:p>
            <a:r>
              <a:rPr lang="fr-FR" dirty="0" smtClean="0"/>
              <a:t>Formulaire final</a:t>
            </a:r>
            <a:endParaRPr lang="fr-FR" dirty="0"/>
          </a:p>
        </p:txBody>
      </p:sp>
    </p:spTree>
    <p:extLst>
      <p:ext uri="{BB962C8B-B14F-4D97-AF65-F5344CB8AC3E}">
        <p14:creationId xmlns:p14="http://schemas.microsoft.com/office/powerpoint/2010/main" val="2868043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692696"/>
            <a:ext cx="7003155" cy="4256102"/>
          </a:xfrm>
        </p:spPr>
      </p:pic>
      <p:sp>
        <p:nvSpPr>
          <p:cNvPr id="3" name="Titre 2"/>
          <p:cNvSpPr>
            <a:spLocks noGrp="1"/>
          </p:cNvSpPr>
          <p:nvPr>
            <p:ph type="title"/>
          </p:nvPr>
        </p:nvSpPr>
        <p:spPr/>
        <p:txBody>
          <a:bodyPr/>
          <a:lstStyle/>
          <a:p>
            <a:r>
              <a:rPr lang="fr-FR" dirty="0" smtClean="0"/>
              <a:t>Ajoutons des données</a:t>
            </a:r>
            <a:endParaRPr lang="fr-FR" dirty="0"/>
          </a:p>
        </p:txBody>
      </p:sp>
    </p:spTree>
    <p:extLst>
      <p:ext uri="{BB962C8B-B14F-4D97-AF65-F5344CB8AC3E}">
        <p14:creationId xmlns:p14="http://schemas.microsoft.com/office/powerpoint/2010/main" val="2166303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528" y="1182154"/>
            <a:ext cx="7281072" cy="3182950"/>
          </a:xfrm>
        </p:spPr>
      </p:pic>
      <p:sp>
        <p:nvSpPr>
          <p:cNvPr id="3" name="Titre 2"/>
          <p:cNvSpPr>
            <a:spLocks noGrp="1"/>
          </p:cNvSpPr>
          <p:nvPr>
            <p:ph type="title"/>
          </p:nvPr>
        </p:nvSpPr>
        <p:spPr/>
        <p:txBody>
          <a:bodyPr/>
          <a:lstStyle/>
          <a:p>
            <a:r>
              <a:rPr lang="fr-FR" sz="4000" dirty="0" smtClean="0"/>
              <a:t>Même formulaire depuis la page de gestion des données</a:t>
            </a:r>
            <a:endParaRPr lang="fr-FR" sz="4000" dirty="0"/>
          </a:p>
        </p:txBody>
      </p:sp>
    </p:spTree>
    <p:extLst>
      <p:ext uri="{BB962C8B-B14F-4D97-AF65-F5344CB8AC3E}">
        <p14:creationId xmlns:p14="http://schemas.microsoft.com/office/powerpoint/2010/main" val="3135555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836712"/>
            <a:ext cx="7992888" cy="3831873"/>
          </a:xfrm>
        </p:spPr>
      </p:pic>
      <p:sp>
        <p:nvSpPr>
          <p:cNvPr id="3" name="Titre 2"/>
          <p:cNvSpPr>
            <a:spLocks noGrp="1"/>
          </p:cNvSpPr>
          <p:nvPr>
            <p:ph type="title"/>
          </p:nvPr>
        </p:nvSpPr>
        <p:spPr/>
        <p:txBody>
          <a:bodyPr/>
          <a:lstStyle/>
          <a:p>
            <a:r>
              <a:rPr lang="fr-FR" dirty="0" smtClean="0"/>
              <a:t>Affichage des données</a:t>
            </a:r>
            <a:endParaRPr lang="fr-FR" dirty="0"/>
          </a:p>
        </p:txBody>
      </p:sp>
    </p:spTree>
    <p:extLst>
      <p:ext uri="{BB962C8B-B14F-4D97-AF65-F5344CB8AC3E}">
        <p14:creationId xmlns:p14="http://schemas.microsoft.com/office/powerpoint/2010/main" val="2488728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761" y="476672"/>
            <a:ext cx="7888659" cy="3600400"/>
          </a:xfrm>
        </p:spPr>
      </p:pic>
      <p:sp>
        <p:nvSpPr>
          <p:cNvPr id="3" name="Titre 2"/>
          <p:cNvSpPr>
            <a:spLocks noGrp="1"/>
          </p:cNvSpPr>
          <p:nvPr>
            <p:ph type="title"/>
          </p:nvPr>
        </p:nvSpPr>
        <p:spPr/>
        <p:txBody>
          <a:bodyPr/>
          <a:lstStyle/>
          <a:p>
            <a:r>
              <a:rPr lang="fr-FR" sz="3200" dirty="0" smtClean="0"/>
              <a:t>Affichage des données avec un filtre de restriction sur les données comportant le mot «  semis ».</a:t>
            </a:r>
            <a:endParaRPr lang="fr-FR" sz="3200" dirty="0"/>
          </a:p>
        </p:txBody>
      </p:sp>
      <p:cxnSp>
        <p:nvCxnSpPr>
          <p:cNvPr id="6" name="Connecteur droit avec flèche 5"/>
          <p:cNvCxnSpPr/>
          <p:nvPr/>
        </p:nvCxnSpPr>
        <p:spPr>
          <a:xfrm flipH="1" flipV="1">
            <a:off x="2411760" y="3465004"/>
            <a:ext cx="100811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6228184" y="1366685"/>
            <a:ext cx="86409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441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Création de graphique </a:t>
            </a:r>
            <a:r>
              <a:rPr lang="fr-FR" smtClean="0"/>
              <a:t>et d’indicateur.</a:t>
            </a:r>
            <a:endParaRPr lang="fr-FR" dirty="0" smtClean="0"/>
          </a:p>
          <a:p>
            <a:r>
              <a:rPr lang="fr-FR" dirty="0" smtClean="0"/>
              <a:t>Création/gestion de communauté pour le partage de données.</a:t>
            </a:r>
          </a:p>
          <a:p>
            <a:r>
              <a:rPr lang="fr-FR" dirty="0" smtClean="0"/>
              <a:t>API pour enregistrer les données par l’extérieur.</a:t>
            </a:r>
          </a:p>
          <a:p>
            <a:endParaRPr lang="fr-FR" dirty="0"/>
          </a:p>
        </p:txBody>
      </p:sp>
      <p:sp>
        <p:nvSpPr>
          <p:cNvPr id="3" name="Titre 2"/>
          <p:cNvSpPr>
            <a:spLocks noGrp="1"/>
          </p:cNvSpPr>
          <p:nvPr>
            <p:ph type="title"/>
          </p:nvPr>
        </p:nvSpPr>
        <p:spPr/>
        <p:txBody>
          <a:bodyPr/>
          <a:lstStyle/>
          <a:p>
            <a:r>
              <a:rPr lang="fr-FR" dirty="0" smtClean="0"/>
              <a:t>A venir</a:t>
            </a:r>
            <a:endParaRPr lang="fr-FR" dirty="0"/>
          </a:p>
        </p:txBody>
      </p:sp>
    </p:spTree>
    <p:extLst>
      <p:ext uri="{BB962C8B-B14F-4D97-AF65-F5344CB8AC3E}">
        <p14:creationId xmlns:p14="http://schemas.microsoft.com/office/powerpoint/2010/main" val="131219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J’en suis donc venu à imaginer qu’on pouvait tout stocker dans une seule base de donnée à conditions que le fonctionnement soit souple.</a:t>
            </a:r>
          </a:p>
          <a:p>
            <a:endParaRPr lang="fr-FR" dirty="0" smtClean="0"/>
          </a:p>
          <a:p>
            <a:r>
              <a:rPr lang="fr-FR" dirty="0" smtClean="0"/>
              <a:t>J’ai passé du temps à définir ce que devait ou non pouvoir faire cette application au final et le résultat est décrit dans le cahier des charges ci-joint.</a:t>
            </a:r>
            <a:endParaRPr lang="fr-FR" dirty="0"/>
          </a:p>
        </p:txBody>
      </p:sp>
      <p:sp>
        <p:nvSpPr>
          <p:cNvPr id="2" name="Titre 1"/>
          <p:cNvSpPr>
            <a:spLocks noGrp="1"/>
          </p:cNvSpPr>
          <p:nvPr>
            <p:ph type="title"/>
          </p:nvPr>
        </p:nvSpPr>
        <p:spPr/>
        <p:txBody>
          <a:bodyPr/>
          <a:lstStyle/>
          <a:p>
            <a:r>
              <a:rPr lang="fr-FR" dirty="0" smtClean="0"/>
              <a:t>Présentation (fin)</a:t>
            </a:r>
            <a:endParaRPr lang="fr-FR" dirty="0"/>
          </a:p>
        </p:txBody>
      </p:sp>
    </p:spTree>
    <p:extLst>
      <p:ext uri="{BB962C8B-B14F-4D97-AF65-F5344CB8AC3E}">
        <p14:creationId xmlns:p14="http://schemas.microsoft.com/office/powerpoint/2010/main" val="3807665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idx="1"/>
          </p:nvPr>
        </p:nvSpPr>
        <p:spPr/>
        <p:txBody>
          <a:bodyPr/>
          <a:lstStyle/>
          <a:p>
            <a:r>
              <a:rPr lang="fr-FR" dirty="0" smtClean="0"/>
              <a:t>Démarré le 23 février 2016</a:t>
            </a:r>
            <a:endParaRPr lang="fr-FR" dirty="0"/>
          </a:p>
        </p:txBody>
      </p:sp>
      <p:sp>
        <p:nvSpPr>
          <p:cNvPr id="6" name="Titre 5"/>
          <p:cNvSpPr>
            <a:spLocks noGrp="1"/>
          </p:cNvSpPr>
          <p:nvPr>
            <p:ph type="title"/>
          </p:nvPr>
        </p:nvSpPr>
        <p:spPr/>
        <p:txBody>
          <a:bodyPr/>
          <a:lstStyle/>
          <a:p>
            <a:r>
              <a:rPr lang="fr-FR" dirty="0" smtClean="0"/>
              <a:t>Présentation </a:t>
            </a:r>
            <a:r>
              <a:rPr lang="fr-FR" dirty="0" smtClean="0"/>
              <a:t>du test </a:t>
            </a:r>
            <a:r>
              <a:rPr lang="fr-FR" dirty="0" smtClean="0"/>
              <a:t>N°5</a:t>
            </a:r>
            <a:endParaRPr lang="fr-FR" dirty="0"/>
          </a:p>
        </p:txBody>
      </p:sp>
    </p:spTree>
    <p:extLst>
      <p:ext uri="{BB962C8B-B14F-4D97-AF65-F5344CB8AC3E}">
        <p14:creationId xmlns:p14="http://schemas.microsoft.com/office/powerpoint/2010/main" val="565882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268760"/>
            <a:ext cx="6839968" cy="2952328"/>
          </a:xfrm>
        </p:spPr>
      </p:pic>
      <p:sp>
        <p:nvSpPr>
          <p:cNvPr id="6" name="Titre 5"/>
          <p:cNvSpPr>
            <a:spLocks noGrp="1"/>
          </p:cNvSpPr>
          <p:nvPr>
            <p:ph type="title"/>
          </p:nvPr>
        </p:nvSpPr>
        <p:spPr/>
        <p:txBody>
          <a:bodyPr/>
          <a:lstStyle/>
          <a:p>
            <a:r>
              <a:rPr lang="fr-FR" dirty="0" smtClean="0"/>
              <a:t>Connexion / Inscription</a:t>
            </a:r>
            <a:endParaRPr lang="fr-FR" dirty="0"/>
          </a:p>
        </p:txBody>
      </p:sp>
    </p:spTree>
    <p:extLst>
      <p:ext uri="{BB962C8B-B14F-4D97-AF65-F5344CB8AC3E}">
        <p14:creationId xmlns:p14="http://schemas.microsoft.com/office/powerpoint/2010/main" val="364546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r>
              <a:rPr lang="fr-FR" dirty="0" smtClean="0"/>
              <a:t>On se connecte à l’application</a:t>
            </a:r>
          </a:p>
          <a:p>
            <a:pPr marL="0" indent="0" algn="ctr">
              <a:buNone/>
            </a:pPr>
            <a:endParaRPr lang="fr-FR" dirty="0"/>
          </a:p>
          <a:p>
            <a:pPr marL="0" indent="0" algn="ctr">
              <a:buNone/>
            </a:pPr>
            <a:endParaRPr lang="fr-FR" dirty="0" smtClean="0"/>
          </a:p>
          <a:p>
            <a:pPr marL="0" indent="0" algn="ctr">
              <a:buNone/>
            </a:pPr>
            <a:r>
              <a:rPr lang="fr-FR" dirty="0" smtClean="0"/>
              <a:t>Cela amène au menu principal</a:t>
            </a:r>
            <a:endParaRPr lang="fr-FR" dirty="0"/>
          </a:p>
        </p:txBody>
      </p:sp>
      <p:sp>
        <p:nvSpPr>
          <p:cNvPr id="2" name="Titre 1"/>
          <p:cNvSpPr>
            <a:spLocks noGrp="1"/>
          </p:cNvSpPr>
          <p:nvPr>
            <p:ph type="title"/>
          </p:nvPr>
        </p:nvSpPr>
        <p:spPr/>
        <p:txBody>
          <a:bodyPr/>
          <a:lstStyle/>
          <a:p>
            <a:endParaRPr lang="fr-FR"/>
          </a:p>
        </p:txBody>
      </p:sp>
    </p:spTree>
    <p:extLst>
      <p:ext uri="{BB962C8B-B14F-4D97-AF65-F5344CB8AC3E}">
        <p14:creationId xmlns:p14="http://schemas.microsoft.com/office/powerpoint/2010/main" val="3170922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692696"/>
            <a:ext cx="6610692" cy="4155510"/>
          </a:xfrm>
        </p:spPr>
      </p:pic>
      <p:sp>
        <p:nvSpPr>
          <p:cNvPr id="2" name="Titre 1"/>
          <p:cNvSpPr>
            <a:spLocks noGrp="1"/>
          </p:cNvSpPr>
          <p:nvPr>
            <p:ph type="title"/>
          </p:nvPr>
        </p:nvSpPr>
        <p:spPr/>
        <p:txBody>
          <a:bodyPr/>
          <a:lstStyle/>
          <a:p>
            <a:r>
              <a:rPr lang="fr-FR" dirty="0" smtClean="0"/>
              <a:t>Menu Principal</a:t>
            </a:r>
            <a:endParaRPr lang="fr-FR" dirty="0"/>
          </a:p>
        </p:txBody>
      </p:sp>
    </p:spTree>
    <p:extLst>
      <p:ext uri="{BB962C8B-B14F-4D97-AF65-F5344CB8AC3E}">
        <p14:creationId xmlns:p14="http://schemas.microsoft.com/office/powerpoint/2010/main" val="3488662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r>
              <a:rPr lang="fr-FR" dirty="0" smtClean="0"/>
              <a:t>On clique sur « Manage </a:t>
            </a:r>
            <a:r>
              <a:rPr lang="fr-FR" dirty="0" err="1" smtClean="0"/>
              <a:t>your</a:t>
            </a:r>
            <a:r>
              <a:rPr lang="fr-FR" dirty="0" smtClean="0"/>
              <a:t> </a:t>
            </a:r>
            <a:r>
              <a:rPr lang="fr-FR" dirty="0" err="1" smtClean="0"/>
              <a:t>surveys</a:t>
            </a:r>
            <a:r>
              <a:rPr lang="fr-FR" dirty="0" smtClean="0"/>
              <a:t> » </a:t>
            </a:r>
          </a:p>
          <a:p>
            <a:pPr marL="0" indent="0" algn="ctr">
              <a:buNone/>
            </a:pPr>
            <a:endParaRPr lang="fr-FR" dirty="0" smtClean="0"/>
          </a:p>
          <a:p>
            <a:pPr marL="0" indent="0" algn="ctr">
              <a:buNone/>
            </a:pPr>
            <a:r>
              <a:rPr lang="fr-FR" dirty="0" smtClean="0"/>
              <a:t>Cela permet d’accéder à la partie de gestion des enquêtes que l’on souhaite effectuer</a:t>
            </a:r>
            <a:endParaRPr lang="fr-FR" dirty="0"/>
          </a:p>
        </p:txBody>
      </p:sp>
      <p:sp>
        <p:nvSpPr>
          <p:cNvPr id="2" name="Titre 1"/>
          <p:cNvSpPr>
            <a:spLocks noGrp="1"/>
          </p:cNvSpPr>
          <p:nvPr>
            <p:ph type="title"/>
          </p:nvPr>
        </p:nvSpPr>
        <p:spPr/>
        <p:txBody>
          <a:bodyPr/>
          <a:lstStyle/>
          <a:p>
            <a:endParaRPr lang="fr-FR"/>
          </a:p>
        </p:txBody>
      </p:sp>
    </p:spTree>
    <p:extLst>
      <p:ext uri="{BB962C8B-B14F-4D97-AF65-F5344CB8AC3E}">
        <p14:creationId xmlns:p14="http://schemas.microsoft.com/office/powerpoint/2010/main" val="838625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Élémentaire">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Élémentaire">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566</TotalTime>
  <Words>652</Words>
  <Application>Microsoft Office PowerPoint</Application>
  <PresentationFormat>Affichage à l'écran (4:3)</PresentationFormat>
  <Paragraphs>80</Paragraphs>
  <Slides>39</Slides>
  <Notes>0</Notes>
  <HiddenSlides>0</HiddenSlides>
  <MMClips>0</MMClip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Élémentaire</vt:lpstr>
      <vt:lpstr>Projet d’analyse et d’étude polyvalent</vt:lpstr>
      <vt:lpstr>Présentation</vt:lpstr>
      <vt:lpstr>Présentation (suite)</vt:lpstr>
      <vt:lpstr>Présentation (fin)</vt:lpstr>
      <vt:lpstr>Présentation du test N°5</vt:lpstr>
      <vt:lpstr>Connexion / Inscription</vt:lpstr>
      <vt:lpstr>Présentation PowerPoint</vt:lpstr>
      <vt:lpstr>Menu Principal</vt:lpstr>
      <vt:lpstr>Présentation PowerPoint</vt:lpstr>
      <vt:lpstr>Gestion des enquêtes</vt:lpstr>
      <vt:lpstr>Présentation PowerPoint</vt:lpstr>
      <vt:lpstr>Les Enquêtes</vt:lpstr>
      <vt:lpstr>Une Enquête</vt:lpstr>
      <vt:lpstr>Le formulaire</vt:lpstr>
      <vt:lpstr>Exemple (1/3): Etude sur les opérations faites au Potager cette année</vt:lpstr>
      <vt:lpstr>Exemple (2/3):</vt:lpstr>
      <vt:lpstr>Exemple (3/3)</vt:lpstr>
      <vt:lpstr>Enquête ajoutée</vt:lpstr>
      <vt:lpstr>Les mesures types</vt:lpstr>
      <vt:lpstr>Une mesure type</vt:lpstr>
      <vt:lpstr>Le formulaire</vt:lpstr>
      <vt:lpstr>Ajoutons une mesure de date à notre étude potagère</vt:lpstr>
      <vt:lpstr>Résultat</vt:lpstr>
      <vt:lpstr>Formulaire d’ajout de donnée généré à cette étape</vt:lpstr>
      <vt:lpstr>Ajoutons le type d’opération potagère effectué avec des valeurs pré-remplie</vt:lpstr>
      <vt:lpstr>Résultat</vt:lpstr>
      <vt:lpstr>Formulaire d’ajout de donnée généré à cette étape</vt:lpstr>
      <vt:lpstr>Ajoutons la mesure de la plante concerné par l’opération</vt:lpstr>
      <vt:lpstr>Ajoutons une mesure de la durée de l’opération</vt:lpstr>
      <vt:lpstr>Résultat</vt:lpstr>
      <vt:lpstr>Conclusion</vt:lpstr>
      <vt:lpstr>Les relevés</vt:lpstr>
      <vt:lpstr>Présentation PowerPoint</vt:lpstr>
      <vt:lpstr>Formulaire final</vt:lpstr>
      <vt:lpstr>Ajoutons des données</vt:lpstr>
      <vt:lpstr>Même formulaire depuis la page de gestion des données</vt:lpstr>
      <vt:lpstr>Affichage des données</vt:lpstr>
      <vt:lpstr>Affichage des données avec un filtre de restriction sur les données comportant le mot «  semis ».</vt:lpstr>
      <vt:lpstr>A venir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d’analyse et d’étude global</dc:title>
  <dc:creator>Vincent</dc:creator>
  <cp:lastModifiedBy>Vincent</cp:lastModifiedBy>
  <cp:revision>17</cp:revision>
  <dcterms:created xsi:type="dcterms:W3CDTF">2016-04-17T08:34:20Z</dcterms:created>
  <dcterms:modified xsi:type="dcterms:W3CDTF">2016-04-18T11:56:16Z</dcterms:modified>
</cp:coreProperties>
</file>