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4" r:id="rId5"/>
    <p:sldId id="265" r:id="rId6"/>
    <p:sldId id="258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9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9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3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7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9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6F10-538F-42C5-BECB-55F9DCAED81A}" type="datetimeFigureOut">
              <a:rPr lang="zh-CN" altLang="en-US" smtClean="0"/>
              <a:t>2014/5/3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0C80-DFCE-482B-8C45-95BA9F12F1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i="1" dirty="0" smtClean="0"/>
              <a:t>A </a:t>
            </a:r>
            <a:r>
              <a:rPr lang="en-US" altLang="zh-CN" b="1" i="1" dirty="0" smtClean="0">
                <a:solidFill>
                  <a:srgbClr val="FF0000"/>
                </a:solidFill>
              </a:rPr>
              <a:t>c</a:t>
            </a:r>
            <a:r>
              <a:rPr lang="en-US" altLang="zh-CN" b="1" i="1" dirty="0" smtClean="0">
                <a:solidFill>
                  <a:srgbClr val="FFC000"/>
                </a:solidFill>
              </a:rPr>
              <a:t>o</a:t>
            </a:r>
            <a:r>
              <a:rPr lang="en-US" altLang="zh-CN" b="1" i="1" dirty="0" smtClean="0">
                <a:solidFill>
                  <a:schemeClr val="accent6"/>
                </a:solidFill>
              </a:rPr>
              <a:t>l</a:t>
            </a:r>
            <a:r>
              <a:rPr lang="en-US" altLang="zh-CN" b="1" i="1" dirty="0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en-US" altLang="zh-CN" b="1" i="1" dirty="0" smtClean="0">
                <a:solidFill>
                  <a:srgbClr val="CC00CC"/>
                </a:solidFill>
              </a:rPr>
              <a:t>r</a:t>
            </a:r>
            <a:r>
              <a:rPr lang="en-US" altLang="zh-CN" b="1" i="1" dirty="0" smtClean="0"/>
              <a:t> coding method</a:t>
            </a:r>
            <a:endParaRPr lang="zh-CN" altLang="en-US" b="1" i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               </a:t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文本框 4"/>
          <p:cNvSpPr txBox="1"/>
          <p:nvPr/>
        </p:nvSpPr>
        <p:spPr>
          <a:xfrm>
            <a:off x="838200" y="767371"/>
            <a:ext cx="458452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smtClean="0">
                <a:solidFill>
                  <a:srgbClr val="FF0000"/>
                </a:solidFill>
              </a:rPr>
              <a:t>Hot</a:t>
            </a:r>
          </a:p>
          <a:p>
            <a:endParaRPr lang="en-US" altLang="zh-CN" sz="3600" b="1" i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Black</a:t>
            </a:r>
          </a:p>
          <a:p>
            <a:r>
              <a:rPr lang="zh-CN" altLang="en-US" sz="2400" b="1" dirty="0" smtClean="0"/>
              <a:t>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Red</a:t>
            </a:r>
          </a:p>
          <a:p>
            <a:r>
              <a:rPr lang="zh-CN" altLang="en-US" sz="2400" b="1" dirty="0" smtClean="0"/>
              <a:t>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Yellow</a:t>
            </a:r>
          </a:p>
          <a:p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white</a:t>
            </a:r>
            <a:endParaRPr lang="zh-CN" altLang="en-US" sz="2400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2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文本框 4"/>
          <p:cNvSpPr txBox="1"/>
          <p:nvPr/>
        </p:nvSpPr>
        <p:spPr>
          <a:xfrm rot="16200000">
            <a:off x="-148256" y="1368469"/>
            <a:ext cx="6093976" cy="41210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i="1" dirty="0" smtClean="0">
                <a:solidFill>
                  <a:srgbClr val="FF0000"/>
                </a:solidFill>
              </a:rPr>
              <a:t>Jet</a:t>
            </a:r>
          </a:p>
          <a:p>
            <a:endParaRPr lang="en-US" altLang="zh-CN" sz="3600" i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dark blue</a:t>
            </a:r>
          </a:p>
          <a:p>
            <a:r>
              <a:rPr lang="zh-CN" altLang="en-US" sz="2400" b="1" dirty="0" smtClean="0"/>
              <a:t> 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blue </a:t>
            </a:r>
          </a:p>
          <a:p>
            <a:r>
              <a:rPr lang="zh-CN" altLang="en-US" sz="2400" b="1" dirty="0" smtClean="0"/>
              <a:t> 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Cyan</a:t>
            </a:r>
          </a:p>
          <a:p>
            <a:r>
              <a:rPr lang="zh-CN" altLang="en-US" sz="2400" b="1" dirty="0" smtClean="0"/>
              <a:t> 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Green</a:t>
            </a:r>
          </a:p>
          <a:p>
            <a:r>
              <a:rPr lang="zh-CN" altLang="en-US" sz="2400" b="1" dirty="0" smtClean="0"/>
              <a:t> 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Yellow</a:t>
            </a:r>
          </a:p>
          <a:p>
            <a:r>
              <a:rPr lang="zh-CN" altLang="en-US" sz="2400" b="1" dirty="0" smtClean="0"/>
              <a:t> 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Red</a:t>
            </a:r>
          </a:p>
          <a:p>
            <a:r>
              <a:rPr lang="zh-CN" altLang="en-US" sz="2400" b="1" dirty="0" smtClean="0"/>
              <a:t>   ↓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dark red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33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793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599" cy="6492875"/>
          </a:xfrm>
        </p:spPr>
      </p:pic>
    </p:spTree>
    <p:extLst>
      <p:ext uri="{BB962C8B-B14F-4D97-AF65-F5344CB8AC3E}">
        <p14:creationId xmlns:p14="http://schemas.microsoft.com/office/powerpoint/2010/main" val="241310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08080" y="1528011"/>
            <a:ext cx="45719" cy="162677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9302" y="5907505"/>
            <a:ext cx="45719" cy="2935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176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1:m</a:t>
            </a:r>
          </a:p>
          <a:p>
            <a:r>
              <a:rPr lang="en-US" altLang="zh-CN" dirty="0" smtClean="0"/>
              <a:t>    for j = 1:n</a:t>
            </a:r>
          </a:p>
          <a:p>
            <a:r>
              <a:rPr lang="zh-CN" altLang="en-US" dirty="0" smtClean="0"/>
              <a:t>        </a:t>
            </a:r>
          </a:p>
          <a:p>
            <a:r>
              <a:rPr lang="en-US" altLang="zh-CN" dirty="0" smtClean="0"/>
              <a:t>        if Image(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&lt; Len/16</a:t>
            </a:r>
          </a:p>
          <a:p>
            <a:r>
              <a:rPr lang="en-US" altLang="zh-CN" dirty="0" smtClean="0"/>
              <a:t>            R(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0;</a:t>
            </a:r>
          </a:p>
          <a:p>
            <a:r>
              <a:rPr lang="en-US" altLang="zh-CN" dirty="0" smtClean="0"/>
              <a:t>            G(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0;</a:t>
            </a:r>
          </a:p>
          <a:p>
            <a:r>
              <a:rPr lang="en-US" altLang="zh-CN" dirty="0" smtClean="0"/>
              <a:t>            B(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0;</a:t>
            </a:r>
          </a:p>
          <a:p>
            <a:r>
              <a:rPr lang="zh-CN" altLang="en-US" dirty="0" smtClean="0"/>
              <a:t>    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 Image 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&lt; Len/8</a:t>
            </a:r>
          </a:p>
          <a:p>
            <a:r>
              <a:rPr lang="en-US" altLang="zh-CN" dirty="0" smtClean="0"/>
              <a:t>            R(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26;</a:t>
            </a:r>
          </a:p>
          <a:p>
            <a:r>
              <a:rPr lang="en-US" altLang="zh-CN" dirty="0" smtClean="0"/>
              <a:t>            G(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16;</a:t>
            </a:r>
          </a:p>
          <a:p>
            <a:r>
              <a:rPr lang="en-US" altLang="zh-CN" dirty="0" smtClean="0"/>
              <a:t>            B(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63;</a:t>
            </a:r>
          </a:p>
          <a:p>
            <a:r>
              <a:rPr lang="zh-CN" altLang="en-US" dirty="0" smtClean="0"/>
              <a:t>       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elseif</a:t>
            </a:r>
            <a:r>
              <a:rPr lang="en-US" altLang="zh-CN" dirty="0" smtClean="0"/>
              <a:t> Image 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&lt; 3*Len/16</a:t>
            </a:r>
          </a:p>
          <a:p>
            <a:r>
              <a:rPr lang="en-US" altLang="zh-CN" dirty="0" smtClean="0"/>
              <a:t>            R(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45;</a:t>
            </a:r>
          </a:p>
          <a:p>
            <a:r>
              <a:rPr lang="en-US" altLang="zh-CN" dirty="0" smtClean="0"/>
              <a:t>            G(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24;</a:t>
            </a:r>
          </a:p>
          <a:p>
            <a:r>
              <a:rPr lang="en-US" altLang="zh-CN" dirty="0" smtClean="0"/>
              <a:t>            B(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= 84;</a:t>
            </a:r>
          </a:p>
          <a:p>
            <a:r>
              <a:rPr lang="zh-CN" altLang="en-US" dirty="0" smtClean="0"/>
              <a:t>            </a:t>
            </a:r>
          </a:p>
          <a:p>
            <a:r>
              <a:rPr lang="en-US" altLang="zh-CN" sz="2400" b="1" dirty="0" smtClean="0"/>
              <a:t>               … … … 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else </a:t>
            </a:r>
            <a:endParaRPr lang="en-US" altLang="zh-CN" dirty="0"/>
          </a:p>
          <a:p>
            <a:r>
              <a:rPr lang="en-US" altLang="zh-CN" dirty="0"/>
              <a:t>            R(</a:t>
            </a:r>
            <a:r>
              <a:rPr lang="en-US" altLang="zh-CN" dirty="0" err="1"/>
              <a:t>i,j</a:t>
            </a:r>
            <a:r>
              <a:rPr lang="en-US" altLang="zh-CN" dirty="0"/>
              <a:t>) = 255;</a:t>
            </a:r>
          </a:p>
          <a:p>
            <a:r>
              <a:rPr lang="en-US" altLang="zh-CN" dirty="0"/>
              <a:t>            G(</a:t>
            </a:r>
            <a:r>
              <a:rPr lang="en-US" altLang="zh-CN" dirty="0" err="1"/>
              <a:t>i,j</a:t>
            </a:r>
            <a:r>
              <a:rPr lang="en-US" altLang="zh-CN" dirty="0"/>
              <a:t>) = 255;</a:t>
            </a:r>
          </a:p>
          <a:p>
            <a:r>
              <a:rPr lang="en-US" altLang="zh-CN" dirty="0"/>
              <a:t>            B(</a:t>
            </a:r>
            <a:r>
              <a:rPr lang="en-US" altLang="zh-CN" dirty="0" err="1"/>
              <a:t>i,j</a:t>
            </a:r>
            <a:r>
              <a:rPr lang="en-US" altLang="zh-CN" dirty="0"/>
              <a:t>) = 255;</a:t>
            </a:r>
            <a:endParaRPr lang="en-US" altLang="zh-CN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176338" y="6555641"/>
            <a:ext cx="276726" cy="3986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77126" y="39688"/>
            <a:ext cx="2875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Re_image</a:t>
            </a:r>
            <a:r>
              <a:rPr lang="en-US" altLang="zh-CN" dirty="0" smtClean="0"/>
              <a:t>= </a:t>
            </a:r>
            <a:r>
              <a:rPr lang="en-US" altLang="zh-CN" dirty="0" err="1"/>
              <a:t>repmat</a:t>
            </a:r>
            <a:r>
              <a:rPr lang="en-US" altLang="zh-CN" dirty="0"/>
              <a:t>(I,[1 1 3</a:t>
            </a:r>
            <a:r>
              <a:rPr lang="en-US" altLang="zh-CN" dirty="0" smtClean="0"/>
              <a:t>]);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= 1:m</a:t>
            </a:r>
          </a:p>
          <a:p>
            <a:r>
              <a:rPr lang="en-US" altLang="zh-CN" dirty="0"/>
              <a:t>    for j = 1:n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Re_image</a:t>
            </a:r>
            <a:r>
              <a:rPr lang="en-US" altLang="zh-CN" dirty="0" smtClean="0"/>
              <a:t>(i,j,1</a:t>
            </a:r>
            <a:r>
              <a:rPr lang="en-US" altLang="zh-CN" dirty="0"/>
              <a:t>) = R(</a:t>
            </a:r>
            <a:r>
              <a:rPr lang="en-US" altLang="zh-CN" dirty="0" err="1"/>
              <a:t>i,j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Re_image</a:t>
            </a:r>
            <a:r>
              <a:rPr lang="en-US" altLang="zh-CN" dirty="0" smtClean="0"/>
              <a:t>(i,j,2</a:t>
            </a:r>
            <a:r>
              <a:rPr lang="en-US" altLang="zh-CN" dirty="0"/>
              <a:t>) = G(</a:t>
            </a:r>
            <a:r>
              <a:rPr lang="en-US" altLang="zh-CN" dirty="0" err="1"/>
              <a:t>i,j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  <a:r>
              <a:rPr lang="en-US" altLang="zh-CN" dirty="0" err="1" smtClean="0"/>
              <a:t>Re_image</a:t>
            </a:r>
            <a:r>
              <a:rPr lang="en-US" altLang="zh-CN" dirty="0" smtClean="0"/>
              <a:t>(i,j,3</a:t>
            </a:r>
            <a:r>
              <a:rPr lang="en-US" altLang="zh-CN" dirty="0"/>
              <a:t>) = B(</a:t>
            </a:r>
            <a:r>
              <a:rPr lang="en-US" altLang="zh-CN" dirty="0" err="1"/>
              <a:t>i,j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end</a:t>
            </a:r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6653462" y="12032"/>
            <a:ext cx="570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</a:t>
            </a:r>
            <a:r>
              <a:rPr lang="en-US" altLang="zh-CN" dirty="0"/>
              <a:t>=new(:,:,1);</a:t>
            </a:r>
          </a:p>
          <a:p>
            <a:r>
              <a:rPr lang="en-US" altLang="zh-CN" dirty="0" err="1"/>
              <a:t>fG</a:t>
            </a:r>
            <a:r>
              <a:rPr lang="en-US" altLang="zh-CN" dirty="0"/>
              <a:t>=new(:,:,2);</a:t>
            </a:r>
          </a:p>
          <a:p>
            <a:r>
              <a:rPr lang="en-US" altLang="zh-CN" dirty="0" err="1"/>
              <a:t>fB</a:t>
            </a:r>
            <a:r>
              <a:rPr lang="en-US" altLang="zh-CN" dirty="0"/>
              <a:t>=new(:,:,3);</a:t>
            </a:r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 w=</a:t>
            </a:r>
            <a:r>
              <a:rPr lang="en-US" altLang="zh-CN" dirty="0" err="1"/>
              <a:t>fspecial</a:t>
            </a:r>
            <a:r>
              <a:rPr lang="en-US" altLang="zh-CN" dirty="0"/>
              <a:t>('average');  </a:t>
            </a:r>
          </a:p>
          <a:p>
            <a:r>
              <a:rPr lang="en-US" altLang="zh-CN" dirty="0" err="1"/>
              <a:t>fR_filtered</a:t>
            </a:r>
            <a:r>
              <a:rPr lang="en-US" altLang="zh-CN" dirty="0"/>
              <a:t>=</a:t>
            </a:r>
            <a:r>
              <a:rPr lang="en-US" altLang="zh-CN" dirty="0" err="1"/>
              <a:t>imfilter</a:t>
            </a:r>
            <a:r>
              <a:rPr lang="en-US" altLang="zh-CN" dirty="0"/>
              <a:t>(</a:t>
            </a:r>
            <a:r>
              <a:rPr lang="en-US" altLang="zh-CN" dirty="0" err="1"/>
              <a:t>fR,w,'replicate</a:t>
            </a:r>
            <a:r>
              <a:rPr lang="en-US" altLang="zh-CN" dirty="0"/>
              <a:t>');</a:t>
            </a:r>
          </a:p>
          <a:p>
            <a:r>
              <a:rPr lang="en-US" altLang="zh-CN" dirty="0" err="1"/>
              <a:t>fG_filtered</a:t>
            </a:r>
            <a:r>
              <a:rPr lang="en-US" altLang="zh-CN" dirty="0"/>
              <a:t>=</a:t>
            </a:r>
            <a:r>
              <a:rPr lang="en-US" altLang="zh-CN" dirty="0" err="1"/>
              <a:t>imfilter</a:t>
            </a:r>
            <a:r>
              <a:rPr lang="en-US" altLang="zh-CN" dirty="0"/>
              <a:t>(</a:t>
            </a:r>
            <a:r>
              <a:rPr lang="en-US" altLang="zh-CN" dirty="0" err="1"/>
              <a:t>fG,w,'replicate</a:t>
            </a:r>
            <a:r>
              <a:rPr lang="en-US" altLang="zh-CN" dirty="0"/>
              <a:t>');</a:t>
            </a:r>
          </a:p>
          <a:p>
            <a:r>
              <a:rPr lang="en-US" altLang="zh-CN" dirty="0" err="1"/>
              <a:t>fB_filtered</a:t>
            </a:r>
            <a:r>
              <a:rPr lang="en-US" altLang="zh-CN" dirty="0"/>
              <a:t>=</a:t>
            </a:r>
            <a:r>
              <a:rPr lang="en-US" altLang="zh-CN" dirty="0" err="1"/>
              <a:t>imfilter</a:t>
            </a:r>
            <a:r>
              <a:rPr lang="en-US" altLang="zh-CN" dirty="0"/>
              <a:t>(</a:t>
            </a:r>
            <a:r>
              <a:rPr lang="en-US" altLang="zh-CN" dirty="0" err="1"/>
              <a:t>fB,w,'replicate</a:t>
            </a:r>
            <a:r>
              <a:rPr lang="en-US" altLang="zh-CN" dirty="0"/>
              <a:t>');</a:t>
            </a:r>
          </a:p>
          <a:p>
            <a:r>
              <a:rPr lang="en-US" altLang="zh-CN" dirty="0" err="1"/>
              <a:t>fc_filtered</a:t>
            </a:r>
            <a:r>
              <a:rPr lang="en-US" altLang="zh-CN" dirty="0"/>
              <a:t>=cat(3,fR_filtered,fG_filtered,fB_filtered);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</a:t>
            </a:r>
          </a:p>
          <a:p>
            <a:r>
              <a:rPr lang="en-US" altLang="zh-CN" dirty="0"/>
              <a:t>fR_medfilt2=medfilt2(</a:t>
            </a:r>
            <a:r>
              <a:rPr lang="en-US" altLang="zh-CN" dirty="0" err="1"/>
              <a:t>fR</a:t>
            </a:r>
            <a:r>
              <a:rPr lang="en-US" altLang="zh-CN" dirty="0"/>
              <a:t>,[10 10]); </a:t>
            </a:r>
          </a:p>
          <a:p>
            <a:r>
              <a:rPr lang="en-US" altLang="zh-CN" dirty="0"/>
              <a:t>fG_medfilt2=medfilt2(</a:t>
            </a:r>
            <a:r>
              <a:rPr lang="en-US" altLang="zh-CN" dirty="0" err="1"/>
              <a:t>fG</a:t>
            </a:r>
            <a:r>
              <a:rPr lang="en-US" altLang="zh-CN" dirty="0"/>
              <a:t>,[10 10]); </a:t>
            </a:r>
          </a:p>
          <a:p>
            <a:r>
              <a:rPr lang="en-US" altLang="zh-CN" dirty="0"/>
              <a:t>fB_medfilt2=medfilt2(</a:t>
            </a:r>
            <a:r>
              <a:rPr lang="en-US" altLang="zh-CN" dirty="0" err="1"/>
              <a:t>fB</a:t>
            </a:r>
            <a:r>
              <a:rPr lang="en-US" altLang="zh-CN" dirty="0"/>
              <a:t>,[10 10]); </a:t>
            </a:r>
          </a:p>
          <a:p>
            <a:r>
              <a:rPr lang="en-US" altLang="zh-CN" dirty="0"/>
              <a:t>fc_medfilt2=cat(3,fR_medfilt2,fG_medfilt2,fB_medfilt2);</a:t>
            </a:r>
          </a:p>
        </p:txBody>
      </p:sp>
    </p:spTree>
    <p:extLst>
      <p:ext uri="{BB962C8B-B14F-4D97-AF65-F5344CB8AC3E}">
        <p14:creationId xmlns:p14="http://schemas.microsoft.com/office/powerpoint/2010/main" val="8121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      Black</a:t>
            </a:r>
            <a:r>
              <a:rPr lang="zh-CN" altLang="en-US" b="1" dirty="0" smtClean="0"/>
              <a:t>→  </a:t>
            </a:r>
            <a:r>
              <a:rPr lang="en-US" altLang="zh-CN" b="1" dirty="0" smtClean="0"/>
              <a:t>dark blue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magenta </a:t>
            </a:r>
            <a:r>
              <a:rPr lang="zh-CN" altLang="en-US" b="1" dirty="0" smtClean="0"/>
              <a:t>→ </a:t>
            </a:r>
            <a:r>
              <a:rPr lang="en-US" altLang="zh-CN" b="1" dirty="0" smtClean="0"/>
              <a:t>orange</a:t>
            </a:r>
            <a:r>
              <a:rPr lang="zh-CN" altLang="en-US" b="1" dirty="0" smtClean="0"/>
              <a:t> → </a:t>
            </a:r>
            <a:r>
              <a:rPr lang="en-US" altLang="zh-CN" b="1" dirty="0" smtClean="0"/>
              <a:t>yellow</a:t>
            </a:r>
            <a:r>
              <a:rPr lang="zh-CN" altLang="en-US" b="1" dirty="0" smtClean="0"/>
              <a:t> → </a:t>
            </a:r>
            <a:r>
              <a:rPr lang="en-US" altLang="zh-CN" b="1" dirty="0" smtClean="0"/>
              <a:t>white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49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492875"/>
          </a:xfrm>
        </p:spPr>
      </p:pic>
    </p:spTree>
    <p:extLst>
      <p:ext uri="{BB962C8B-B14F-4D97-AF65-F5344CB8AC3E}">
        <p14:creationId xmlns:p14="http://schemas.microsoft.com/office/powerpoint/2010/main" val="37714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492875"/>
          </a:xfrm>
        </p:spPr>
      </p:pic>
    </p:spTree>
    <p:extLst>
      <p:ext uri="{BB962C8B-B14F-4D97-AF65-F5344CB8AC3E}">
        <p14:creationId xmlns:p14="http://schemas.microsoft.com/office/powerpoint/2010/main" val="2662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6492875"/>
          </a:xfrm>
        </p:spPr>
      </p:pic>
    </p:spTree>
    <p:extLst>
      <p:ext uri="{BB962C8B-B14F-4D97-AF65-F5344CB8AC3E}">
        <p14:creationId xmlns:p14="http://schemas.microsoft.com/office/powerpoint/2010/main" val="6708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6453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                        </a:t>
            </a:r>
            <a:r>
              <a:rPr lang="en-US" altLang="zh-CN" b="1" dirty="0" smtClean="0"/>
              <a:t>g = </a:t>
            </a:r>
            <a:r>
              <a:rPr lang="en-US" altLang="zh-CN" b="1" dirty="0" err="1" smtClean="0"/>
              <a:t>grayslice</a:t>
            </a:r>
            <a:r>
              <a:rPr lang="en-US" altLang="zh-CN" b="1" dirty="0" smtClean="0"/>
              <a:t>(f,16);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                                                                   原灰度图分成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个层次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 = </a:t>
            </a:r>
            <a:r>
              <a:rPr lang="en-US" altLang="zh-CN" dirty="0" err="1" smtClean="0"/>
              <a:t>imread</a:t>
            </a:r>
            <a:r>
              <a:rPr lang="en-US" altLang="zh-CN" dirty="0" smtClean="0"/>
              <a:t>(‘@_@.jpg');</a:t>
            </a:r>
          </a:p>
          <a:p>
            <a:pPr marL="0" indent="0">
              <a:buNone/>
            </a:pPr>
            <a:r>
              <a:rPr lang="en-US" altLang="zh-CN" dirty="0" smtClean="0"/>
              <a:t>X = </a:t>
            </a:r>
            <a:r>
              <a:rPr lang="en-US" altLang="zh-CN" dirty="0" err="1" smtClean="0"/>
              <a:t>grayslice</a:t>
            </a:r>
            <a:r>
              <a:rPr lang="en-US" altLang="zh-CN" dirty="0" smtClean="0"/>
              <a:t>(I,16);</a:t>
            </a:r>
          </a:p>
          <a:p>
            <a:pPr marL="0" indent="0">
              <a:buNone/>
            </a:pPr>
            <a:r>
              <a:rPr lang="en-US" altLang="zh-CN" dirty="0" err="1" smtClean="0"/>
              <a:t>imshow</a:t>
            </a:r>
            <a:r>
              <a:rPr lang="en-US" altLang="zh-CN" dirty="0" smtClean="0"/>
              <a:t>(I)</a:t>
            </a:r>
          </a:p>
          <a:p>
            <a:pPr marL="0" indent="0">
              <a:buNone/>
            </a:pPr>
            <a:r>
              <a:rPr lang="en-US" altLang="zh-CN" dirty="0" smtClean="0"/>
              <a:t>figure, </a:t>
            </a:r>
            <a:r>
              <a:rPr lang="en-US" altLang="zh-CN" dirty="0" err="1" smtClean="0"/>
              <a:t>imshow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X,jet</a:t>
            </a:r>
            <a:r>
              <a:rPr lang="en-US" altLang="zh-CN" dirty="0" smtClean="0"/>
              <a:t>(16))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7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284</Words>
  <Application>Microsoft Office PowerPoint</Application>
  <PresentationFormat>宽屏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A color coding method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g = grayslice(f,16);</vt:lpstr>
      <vt:lpstr>                 </vt:lpstr>
      <vt:lpstr>PowerPoint 演示文稿</vt:lpstr>
    </vt:vector>
  </TitlesOfParts>
  <Company>Users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</cp:revision>
  <dcterms:created xsi:type="dcterms:W3CDTF">2014-05-03T14:33:44Z</dcterms:created>
  <dcterms:modified xsi:type="dcterms:W3CDTF">2014-05-03T15:11:55Z</dcterms:modified>
</cp:coreProperties>
</file>