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900701-4350-46B0-B667-6B406B94FF7B}" v="3" dt="2022-03-01T23:50:13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anuel J Rodriguez" userId="2e21cfcd93492766" providerId="LiveId" clId="{22900701-4350-46B0-B667-6B406B94FF7B}"/>
    <pc:docChg chg="custSel addSld modSld">
      <pc:chgData name="Emmanuel J Rodriguez" userId="2e21cfcd93492766" providerId="LiveId" clId="{22900701-4350-46B0-B667-6B406B94FF7B}" dt="2022-03-01T23:50:57.963" v="172" actId="20577"/>
      <pc:docMkLst>
        <pc:docMk/>
      </pc:docMkLst>
      <pc:sldChg chg="modSp mod">
        <pc:chgData name="Emmanuel J Rodriguez" userId="2e21cfcd93492766" providerId="LiveId" clId="{22900701-4350-46B0-B667-6B406B94FF7B}" dt="2022-03-01T23:23:22.375" v="31" actId="20577"/>
        <pc:sldMkLst>
          <pc:docMk/>
          <pc:sldMk cId="3651251486" sldId="256"/>
        </pc:sldMkLst>
        <pc:spChg chg="mod">
          <ac:chgData name="Emmanuel J Rodriguez" userId="2e21cfcd93492766" providerId="LiveId" clId="{22900701-4350-46B0-B667-6B406B94FF7B}" dt="2022-03-01T23:23:22.375" v="31" actId="20577"/>
          <ac:spMkLst>
            <pc:docMk/>
            <pc:sldMk cId="3651251486" sldId="256"/>
            <ac:spMk id="2" creationId="{9FEFD3DB-B193-4E72-861B-FE835A2E1FAD}"/>
          </ac:spMkLst>
        </pc:spChg>
      </pc:sldChg>
      <pc:sldChg chg="modSp mod">
        <pc:chgData name="Emmanuel J Rodriguez" userId="2e21cfcd93492766" providerId="LiveId" clId="{22900701-4350-46B0-B667-6B406B94FF7B}" dt="2022-03-01T23:47:58.759" v="95" actId="20577"/>
        <pc:sldMkLst>
          <pc:docMk/>
          <pc:sldMk cId="1880678406" sldId="257"/>
        </pc:sldMkLst>
        <pc:spChg chg="mod">
          <ac:chgData name="Emmanuel J Rodriguez" userId="2e21cfcd93492766" providerId="LiveId" clId="{22900701-4350-46B0-B667-6B406B94FF7B}" dt="2022-03-01T23:33:50.150" v="54" actId="20577"/>
          <ac:spMkLst>
            <pc:docMk/>
            <pc:sldMk cId="1880678406" sldId="257"/>
            <ac:spMk id="2" creationId="{8B8302AB-CEDA-4E89-A1DC-6BABC9C3F7D4}"/>
          </ac:spMkLst>
        </pc:spChg>
        <pc:spChg chg="mod">
          <ac:chgData name="Emmanuel J Rodriguez" userId="2e21cfcd93492766" providerId="LiveId" clId="{22900701-4350-46B0-B667-6B406B94FF7B}" dt="2022-03-01T23:47:58.759" v="95" actId="20577"/>
          <ac:spMkLst>
            <pc:docMk/>
            <pc:sldMk cId="1880678406" sldId="257"/>
            <ac:spMk id="3" creationId="{05AD07EA-4B74-4BFA-A23D-5147B6A28FC4}"/>
          </ac:spMkLst>
        </pc:spChg>
      </pc:sldChg>
      <pc:sldChg chg="modSp new mod">
        <pc:chgData name="Emmanuel J Rodriguez" userId="2e21cfcd93492766" providerId="LiveId" clId="{22900701-4350-46B0-B667-6B406B94FF7B}" dt="2022-03-01T23:47:53.999" v="93" actId="20577"/>
        <pc:sldMkLst>
          <pc:docMk/>
          <pc:sldMk cId="3306958798" sldId="258"/>
        </pc:sldMkLst>
        <pc:spChg chg="mod">
          <ac:chgData name="Emmanuel J Rodriguez" userId="2e21cfcd93492766" providerId="LiveId" clId="{22900701-4350-46B0-B667-6B406B94FF7B}" dt="2022-03-01T23:34:18.821" v="86" actId="20577"/>
          <ac:spMkLst>
            <pc:docMk/>
            <pc:sldMk cId="3306958798" sldId="258"/>
            <ac:spMk id="2" creationId="{FF29C91F-7913-4D5C-A911-ADD4837DAA00}"/>
          </ac:spMkLst>
        </pc:spChg>
        <pc:spChg chg="mod">
          <ac:chgData name="Emmanuel J Rodriguez" userId="2e21cfcd93492766" providerId="LiveId" clId="{22900701-4350-46B0-B667-6B406B94FF7B}" dt="2022-03-01T23:47:53.999" v="93" actId="20577"/>
          <ac:spMkLst>
            <pc:docMk/>
            <pc:sldMk cId="3306958798" sldId="258"/>
            <ac:spMk id="3" creationId="{905A42CE-FCD3-41B9-A629-5F3C6031F3C0}"/>
          </ac:spMkLst>
        </pc:spChg>
      </pc:sldChg>
      <pc:sldChg chg="modSp new mod">
        <pc:chgData name="Emmanuel J Rodriguez" userId="2e21cfcd93492766" providerId="LiveId" clId="{22900701-4350-46B0-B667-6B406B94FF7B}" dt="2022-03-01T23:49:17.883" v="106" actId="20577"/>
        <pc:sldMkLst>
          <pc:docMk/>
          <pc:sldMk cId="427023157" sldId="259"/>
        </pc:sldMkLst>
        <pc:spChg chg="mod">
          <ac:chgData name="Emmanuel J Rodriguez" userId="2e21cfcd93492766" providerId="LiveId" clId="{22900701-4350-46B0-B667-6B406B94FF7B}" dt="2022-03-01T23:49:03.966" v="103" actId="20577"/>
          <ac:spMkLst>
            <pc:docMk/>
            <pc:sldMk cId="427023157" sldId="259"/>
            <ac:spMk id="2" creationId="{DB2A7252-6823-44F9-B464-D7A15D12BB65}"/>
          </ac:spMkLst>
        </pc:spChg>
        <pc:spChg chg="mod">
          <ac:chgData name="Emmanuel J Rodriguez" userId="2e21cfcd93492766" providerId="LiveId" clId="{22900701-4350-46B0-B667-6B406B94FF7B}" dt="2022-03-01T23:49:17.883" v="106" actId="20577"/>
          <ac:spMkLst>
            <pc:docMk/>
            <pc:sldMk cId="427023157" sldId="259"/>
            <ac:spMk id="3" creationId="{7FEAE391-6366-4E20-A14E-0ECFAEA8029A}"/>
          </ac:spMkLst>
        </pc:spChg>
      </pc:sldChg>
      <pc:sldChg chg="modSp add mod">
        <pc:chgData name="Emmanuel J Rodriguez" userId="2e21cfcd93492766" providerId="LiveId" clId="{22900701-4350-46B0-B667-6B406B94FF7B}" dt="2022-03-01T23:49:42.228" v="115"/>
        <pc:sldMkLst>
          <pc:docMk/>
          <pc:sldMk cId="2788217980" sldId="260"/>
        </pc:sldMkLst>
        <pc:spChg chg="mod">
          <ac:chgData name="Emmanuel J Rodriguez" userId="2e21cfcd93492766" providerId="LiveId" clId="{22900701-4350-46B0-B667-6B406B94FF7B}" dt="2022-03-01T23:49:29.569" v="114" actId="20577"/>
          <ac:spMkLst>
            <pc:docMk/>
            <pc:sldMk cId="2788217980" sldId="260"/>
            <ac:spMk id="2" creationId="{DB2A7252-6823-44F9-B464-D7A15D12BB65}"/>
          </ac:spMkLst>
        </pc:spChg>
        <pc:spChg chg="mod">
          <ac:chgData name="Emmanuel J Rodriguez" userId="2e21cfcd93492766" providerId="LiveId" clId="{22900701-4350-46B0-B667-6B406B94FF7B}" dt="2022-03-01T23:49:42.228" v="115"/>
          <ac:spMkLst>
            <pc:docMk/>
            <pc:sldMk cId="2788217980" sldId="260"/>
            <ac:spMk id="3" creationId="{7FEAE391-6366-4E20-A14E-0ECFAEA8029A}"/>
          </ac:spMkLst>
        </pc:spChg>
      </pc:sldChg>
      <pc:sldChg chg="modSp add mod">
        <pc:chgData name="Emmanuel J Rodriguez" userId="2e21cfcd93492766" providerId="LiveId" clId="{22900701-4350-46B0-B667-6B406B94FF7B}" dt="2022-03-01T23:50:09.797" v="129"/>
        <pc:sldMkLst>
          <pc:docMk/>
          <pc:sldMk cId="69798042" sldId="261"/>
        </pc:sldMkLst>
        <pc:spChg chg="mod">
          <ac:chgData name="Emmanuel J Rodriguez" userId="2e21cfcd93492766" providerId="LiveId" clId="{22900701-4350-46B0-B667-6B406B94FF7B}" dt="2022-03-01T23:49:54.235" v="128" actId="20577"/>
          <ac:spMkLst>
            <pc:docMk/>
            <pc:sldMk cId="69798042" sldId="261"/>
            <ac:spMk id="2" creationId="{DB2A7252-6823-44F9-B464-D7A15D12BB65}"/>
          </ac:spMkLst>
        </pc:spChg>
        <pc:spChg chg="mod">
          <ac:chgData name="Emmanuel J Rodriguez" userId="2e21cfcd93492766" providerId="LiveId" clId="{22900701-4350-46B0-B667-6B406B94FF7B}" dt="2022-03-01T23:50:09.797" v="129"/>
          <ac:spMkLst>
            <pc:docMk/>
            <pc:sldMk cId="69798042" sldId="261"/>
            <ac:spMk id="3" creationId="{7FEAE391-6366-4E20-A14E-0ECFAEA8029A}"/>
          </ac:spMkLst>
        </pc:spChg>
      </pc:sldChg>
      <pc:sldChg chg="modSp add mod">
        <pc:chgData name="Emmanuel J Rodriguez" userId="2e21cfcd93492766" providerId="LiveId" clId="{22900701-4350-46B0-B667-6B406B94FF7B}" dt="2022-03-01T23:50:29.416" v="157" actId="20577"/>
        <pc:sldMkLst>
          <pc:docMk/>
          <pc:sldMk cId="2309908418" sldId="262"/>
        </pc:sldMkLst>
        <pc:spChg chg="mod">
          <ac:chgData name="Emmanuel J Rodriguez" userId="2e21cfcd93492766" providerId="LiveId" clId="{22900701-4350-46B0-B667-6B406B94FF7B}" dt="2022-03-01T23:50:18.324" v="136" actId="20577"/>
          <ac:spMkLst>
            <pc:docMk/>
            <pc:sldMk cId="2309908418" sldId="262"/>
            <ac:spMk id="2" creationId="{DB2A7252-6823-44F9-B464-D7A15D12BB65}"/>
          </ac:spMkLst>
        </pc:spChg>
        <pc:spChg chg="mod">
          <ac:chgData name="Emmanuel J Rodriguez" userId="2e21cfcd93492766" providerId="LiveId" clId="{22900701-4350-46B0-B667-6B406B94FF7B}" dt="2022-03-01T23:50:29.416" v="157" actId="20577"/>
          <ac:spMkLst>
            <pc:docMk/>
            <pc:sldMk cId="2309908418" sldId="262"/>
            <ac:spMk id="3" creationId="{7FEAE391-6366-4E20-A14E-0ECFAEA8029A}"/>
          </ac:spMkLst>
        </pc:spChg>
      </pc:sldChg>
      <pc:sldChg chg="modSp new mod">
        <pc:chgData name="Emmanuel J Rodriguez" userId="2e21cfcd93492766" providerId="LiveId" clId="{22900701-4350-46B0-B667-6B406B94FF7B}" dt="2022-03-01T23:50:57.963" v="172" actId="20577"/>
        <pc:sldMkLst>
          <pc:docMk/>
          <pc:sldMk cId="4024108741" sldId="263"/>
        </pc:sldMkLst>
        <pc:spChg chg="mod">
          <ac:chgData name="Emmanuel J Rodriguez" userId="2e21cfcd93492766" providerId="LiveId" clId="{22900701-4350-46B0-B667-6B406B94FF7B}" dt="2022-03-01T23:50:35.471" v="161" actId="20577"/>
          <ac:spMkLst>
            <pc:docMk/>
            <pc:sldMk cId="4024108741" sldId="263"/>
            <ac:spMk id="2" creationId="{7998C1A2-E365-4EAD-A777-10EF9BD2588C}"/>
          </ac:spMkLst>
        </pc:spChg>
        <pc:spChg chg="mod">
          <ac:chgData name="Emmanuel J Rodriguez" userId="2e21cfcd93492766" providerId="LiveId" clId="{22900701-4350-46B0-B667-6B406B94FF7B}" dt="2022-03-01T23:50:57.963" v="172" actId="20577"/>
          <ac:spMkLst>
            <pc:docMk/>
            <pc:sldMk cId="4024108741" sldId="263"/>
            <ac:spMk id="3" creationId="{83DC0D0A-FDCC-4561-A8EB-1F836A94AA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4A48-ED60-4C3D-8040-EA420D137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50468-0315-4B9D-B09C-8C8C8EBD6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C4A60-6695-4CB3-AF2E-ACFA3C0B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D2078-2F8D-45FB-9C14-17036DA5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D9676-FA59-4F47-9033-2CFC7976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2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9857-0725-4AFD-ADA1-93DE6885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42F07-D500-4235-A3BD-4E9FA3C92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B7CF7-F61A-47E7-B601-419FF069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8C1B3-4CDE-4267-AF19-9C2FCF86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38641-A10F-457F-B6A9-3F574B2B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A314E-DAF4-459C-AF7B-C7347C763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BE33E-4004-41A3-B3E6-14272F53B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A99DB-D8D6-44B2-B140-B5C0DD69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BF21E-4345-40CE-88C3-7C77ECC0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F20F6-FD42-49EE-AE17-171924F4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4559-4EA9-4030-8CD7-225515C3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446E6-DF6C-44D2-BA71-5D6445655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5ECAD-0D49-425E-99BE-4E9A2797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6268D-3BF4-472B-B1D5-51848967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F4C8E-AFA1-48CB-9BE5-583A3766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7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C60D-06AE-4839-A5F6-DB50DF87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C870F-1989-4744-AA64-C97EBC308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CF60B-312D-4E68-B904-78A68C9A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5CA4F-B8D7-4A59-A5BA-74DF90CC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BAD61-51E4-4D1D-8E14-1EB20C0E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0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1454-95B8-455D-BFC1-6C6DA360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BC0B-D342-4647-B5BA-5B6ADF294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9BC10-2FBB-4372-AE80-21EC4AB47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E6231-D355-4CB0-AB68-1D21D4EB6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1BF01-A233-43E9-8949-BAADCAF9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A8DA2-49A7-4CD4-AD2A-B4AE89F0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7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6AAD-2645-4527-94B3-3A3BECB9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31552-937E-4EAB-883E-C29FBC415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455D9-4697-44D3-AB55-9CADBE716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8DC7D-BF9A-4F54-AB58-1C49FFA17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3AE0C-DB47-4E16-828A-3429714FA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C3C45-525E-4801-90AF-776B7EFC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6704D-F5BC-4598-B7E7-5F53967A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9A6A6-BB3C-4DD0-A205-F8593CED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4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09AA-EE0C-4FE6-8E30-99E91A13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DA744A-AA0E-40C1-82B4-1865879A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94A4-DA55-49C9-9EE1-51AFA798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A595F-05DA-41C2-AFB0-CC51AFDB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7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5F4ACF-3F96-4D20-91DE-5A7A89B4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B232B-2221-443B-9621-C2FFF416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70A4F-5257-4439-983C-D802F719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9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D602-AEC1-494B-9EC8-423C9605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75CB-286B-4E0D-946F-B2152E792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FE692-594E-4FE0-A040-69DCF74AA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66829-7538-463B-99D9-8920CBDF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5AFDF-77FC-4354-AF3B-008607F9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7315B-5282-41D1-99A3-2ADE83DA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2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7A91-0A20-466E-9CA8-86B63BE8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C2C4C-22CA-4398-A23B-4F068FB5A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74D67-2A27-42C6-815E-BE5AD10D3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B23AA-5E29-4400-B52D-822F13ED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68ADC-B329-411C-AA83-9EEADAE8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8A6D9-A5FD-46E3-8F58-CDC4CC4B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2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5F7E3-61B5-4449-80CF-04DA4D37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FC45A-DECF-4B86-87F6-C12B501A4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712EE-4BB3-49D3-9FAF-733EA6255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2AFC1-4F45-459D-BC95-0F8F5E3A429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FC8A3-CA43-47DE-88A0-18EE8FB2D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CC4C2-DBD2-41A0-8542-0ED48583D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8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D3DB-B193-4E72-861B-FE835A2E1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Exploring Airline Passenger Satisfaction and On Time Performance</a:t>
            </a:r>
            <a:br>
              <a:rPr lang="en-US" dirty="0"/>
            </a:br>
            <a:r>
              <a:rPr lang="en-US" sz="4800" dirty="0"/>
              <a:t>Micro Project # 1</a:t>
            </a:r>
            <a:br>
              <a:rPr lang="en-US" sz="4800" dirty="0"/>
            </a:br>
            <a:r>
              <a:rPr lang="en-US" sz="4800" dirty="0"/>
              <a:t>https://github.com/vince760/ANA500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5E315-C208-479B-A6B8-0DCBEF2B5F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Vincent Vitale</a:t>
            </a:r>
          </a:p>
          <a:p>
            <a:r>
              <a:rPr lang="en-US" dirty="0"/>
              <a:t>October 5, 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5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02AB-CEDA-4E89-A1DC-6BABC9C3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D07EA-4B74-4BFA-A23D-5147B6A28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Airline companies aim to enhance customer satisfaction and reduce delays. Using passenger and operational flight data, this project will identify which flight-related and service-related factors most influence overall passenger satisfaction and on-time performance.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Using passenger + operational fields, identify which flights or service factors most influence: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Overall passenger satisfaction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On-time performance</a:t>
            </a:r>
          </a:p>
        </p:txBody>
      </p:sp>
    </p:spTree>
    <p:extLst>
      <p:ext uri="{BB962C8B-B14F-4D97-AF65-F5344CB8AC3E}">
        <p14:creationId xmlns:p14="http://schemas.microsoft.com/office/powerpoint/2010/main" val="188067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C91F-7913-4D5C-A911-ADD4837D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42CE-FCD3-41B9-A629-5F3C6031F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Airline service and flight characteristics may shape how customers rate their trips, and operational factors especially route length, may explain differences in on time performance.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Outcomes analyzed: satisfaction (0/1) and departure delays (minutes)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Primary Hypothesis(</a:t>
            </a:r>
            <a:r>
              <a:rPr lang="en-US" sz="1800" dirty="0"/>
              <a:t>H₁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):</a:t>
            </a:r>
          </a:p>
          <a:p>
            <a:pPr lvl="1"/>
            <a:r>
              <a:rPr lang="en-US" sz="2000" dirty="0"/>
              <a:t>Mean satisfaction differs by Class, Type of Travel, and Customer Type (H₀: no differences)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Hypothesis(H₁)</a:t>
            </a:r>
          </a:p>
          <a:p>
            <a:pPr lvl="1"/>
            <a:r>
              <a:rPr lang="en-US" sz="2000" dirty="0"/>
              <a:t>Mean departure delay differs across flight-distance groups (H₀: no differences)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Expectation: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&amp; Loyal = higher satisfaction; mid range distances = higher average delays. </a:t>
            </a:r>
          </a:p>
        </p:txBody>
      </p:sp>
    </p:spTree>
    <p:extLst>
      <p:ext uri="{BB962C8B-B14F-4D97-AF65-F5344CB8AC3E}">
        <p14:creationId xmlns:p14="http://schemas.microsoft.com/office/powerpoint/2010/main" val="330695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Analyze a public Airline Passenger Satisfaction dataset combining passenger demographics, service ratings, and delay minutes, sufficient to study satisfaction and on time performance in one table.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Dataset: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Airline Passenger Satisfaction Dataset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Source: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Kaggle – Airline Passenger Satisfaction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Size: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129,880 Rows, 25 columns.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 Variables: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Passenger Demographics (Age, Gender)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Travel Details (Flight Dis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tance, Class, Type of Travel)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Service Ratings (Wi-fi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On Board Services, In Travel Entertainment)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Operational Data (Departure and Arrival Delays)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Target Variable (Satisfaction)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Outcome Variables: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Satisfaction (0/1)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Departure delay (minutes)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Cleaned and standardized the table so service factors and delays are directly comparable and ready for simple group testing.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Encode categorical: Gender (Male=1/Females=0), Customer Type (Loyal=1/Disloyal=0),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Travel (Business=1/Personal=0), Class (Business=2/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EcoPlus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=1/Eco=0), Satisfaction (Satisfied=1/Neutral-or-Dissatisfied=0).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Handled missing data: 393 null values in Arrival Delay in Minutes, filled in with 0.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Outliers (Flight Distance): Detected with IQR rule and capped; created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Flight_distance_Adjusted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analysis.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Sanity Check: Confirmed Shapes/Types and inspected distribution after transformations.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21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826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Summarized patterns with simple group comparisons and distance binning to link service factors to satisfaction and route length to delays.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42DDA-6FFB-2F1B-57E2-E469FA6E9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" y="2071951"/>
            <a:ext cx="4072586" cy="2197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9D6E0A-D8B5-6322-07AD-5DC383E4F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666" y="2921103"/>
            <a:ext cx="3180750" cy="26959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EBB757-06A5-D218-4981-CA9F20D2E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0232" y="3877168"/>
            <a:ext cx="3182683" cy="253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27ABA-448A-786B-9ACD-C2FAA67A8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EE82A-8538-010C-498B-EFB4EE822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F5A40E-AAD3-966A-5CBD-6C3840C1D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074427" cy="26101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621F04-8EBC-12CA-368B-76BF739F0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915" y="2357439"/>
            <a:ext cx="3543630" cy="26101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E35F07-D788-A1B7-FC84-3521CBB48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833" y="3509963"/>
            <a:ext cx="3427289" cy="263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18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Analysis shows that service tier and traveler type are strongly associated with higher satisfaction, and departure delays vary systematically by route length. 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Key Findings: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Business class and Loyal customers report the highest average satisfaction; effects are strongest for Business class on Business travel.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Departure delays differs across flight-distance bins, with a mid-range bump visible in the line plot.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Suggestions: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Align service amenities to trip purpose(business travelers in premium cabins yield the best satisfaction signal).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Target operational improvements on mid-distance routes where delays cluster. 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Limitations: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Single table with no date/airport fields; no weather data. 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Observational survey data; associations, not causation.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09908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C1A2-E365-4EAD-A777-10EF9BD2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C0D0A-FDCC-4561-A8EB-1F836A94A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&lt;apply results, connect results with the chosen problem statement or business question&gt;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08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599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Exploring Airline Passenger Satisfaction and On Time Performance Micro Project # 1 https://github.com/vince760/ANA500</vt:lpstr>
      <vt:lpstr>Problem Statement</vt:lpstr>
      <vt:lpstr>Hypothesis Formulation</vt:lpstr>
      <vt:lpstr>Acquire</vt:lpstr>
      <vt:lpstr>Prepare</vt:lpstr>
      <vt:lpstr>Analyze data</vt:lpstr>
      <vt:lpstr>Analyze data</vt:lpstr>
      <vt:lpstr>Report</vt:lpstr>
      <vt:lpstr>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 Title&gt; &lt;Micro-Project #&gt;</dc:title>
  <dc:creator>Emmanuel J Rodriguez</dc:creator>
  <cp:lastModifiedBy>Stephanie Valdez</cp:lastModifiedBy>
  <cp:revision>4</cp:revision>
  <dcterms:created xsi:type="dcterms:W3CDTF">2022-03-01T22:05:03Z</dcterms:created>
  <dcterms:modified xsi:type="dcterms:W3CDTF">2025-10-14T04:43:01Z</dcterms:modified>
</cp:coreProperties>
</file>