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6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4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1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5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24E1-37B2-4E45-9E9E-60517E7AE482}" type="datetimeFigureOut">
              <a:rPr lang="en-CA" smtClean="0"/>
              <a:t>2022-03-25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ECE-4AE2-416D-8B90-70E208BDF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3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vinotoolkit/cvat" TargetMode="External"/><Relationship Id="rId13" Type="http://schemas.openxmlformats.org/officeDocument/2006/relationships/hyperlink" Target="https://github.com/Slava/label-tool" TargetMode="External"/><Relationship Id="rId18" Type="http://schemas.openxmlformats.org/officeDocument/2006/relationships/hyperlink" Target="https://segments.ai/#features" TargetMode="External"/><Relationship Id="rId3" Type="http://schemas.openxmlformats.org/officeDocument/2006/relationships/slideLayout" Target="../slideLayouts/slideLayout2.xml"/><Relationship Id="rId21" Type="http://schemas.openxmlformats.org/officeDocument/2006/relationships/hyperlink" Target="https://heartex.com/" TargetMode="External"/><Relationship Id="rId7" Type="http://schemas.openxmlformats.org/officeDocument/2006/relationships/hyperlink" Target="https://labelbox.com/" TargetMode="External"/><Relationship Id="rId12" Type="http://schemas.openxmlformats.org/officeDocument/2006/relationships/hyperlink" Target="https://github.com/microsoft/VoTT" TargetMode="External"/><Relationship Id="rId17" Type="http://schemas.openxmlformats.org/officeDocument/2006/relationships/hyperlink" Target="https://www.anolytics.ai/semantic-segmentation-services/" TargetMode="External"/><Relationship Id="rId2" Type="http://schemas.openxmlformats.org/officeDocument/2006/relationships/tags" Target="../tags/tag14.xml"/><Relationship Id="rId16" Type="http://schemas.openxmlformats.org/officeDocument/2006/relationships/hyperlink" Target="https://playment.io/" TargetMode="External"/><Relationship Id="rId20" Type="http://schemas.openxmlformats.org/officeDocument/2006/relationships/hyperlink" Target="https://www.scalabel.ai/" TargetMode="External"/><Relationship Id="rId1" Type="http://schemas.openxmlformats.org/officeDocument/2006/relationships/tags" Target="../tags/tag13.xml"/><Relationship Id="rId6" Type="http://schemas.openxmlformats.org/officeDocument/2006/relationships/hyperlink" Target="https://supervise.ly/" TargetMode="External"/><Relationship Id="rId11" Type="http://schemas.openxmlformats.org/officeDocument/2006/relationships/hyperlink" Target="https://www.robots.ox.ac.uk/~vgg/software/via/" TargetMode="External"/><Relationship Id="rId5" Type="http://schemas.openxmlformats.org/officeDocument/2006/relationships/hyperlink" Target="https://superannotate.com/" TargetMode="External"/><Relationship Id="rId15" Type="http://schemas.openxmlformats.org/officeDocument/2006/relationships/hyperlink" Target="https://github.com/wkentaro/labelme" TargetMode="External"/><Relationship Id="rId10" Type="http://schemas.openxmlformats.org/officeDocument/2006/relationships/hyperlink" Target="https://github.com/microsoft/aerial_wildlife_detection" TargetMode="External"/><Relationship Id="rId19" Type="http://schemas.openxmlformats.org/officeDocument/2006/relationships/hyperlink" Target="https://www.xyonix.com/platform/data-annotation" TargetMode="External"/><Relationship Id="rId4" Type="http://schemas.openxmlformats.org/officeDocument/2006/relationships/hyperlink" Target="https://www.v7labs.com/" TargetMode="External"/><Relationship Id="rId9" Type="http://schemas.openxmlformats.org/officeDocument/2006/relationships/hyperlink" Target="https://hasty.ai/" TargetMode="External"/><Relationship Id="rId14" Type="http://schemas.openxmlformats.org/officeDocument/2006/relationships/hyperlink" Target="https://github.com/Hitachi-Automotive-And-Industry-Lab/semantic-segmentation-editor" TargetMode="External"/><Relationship Id="rId22" Type="http://schemas.openxmlformats.org/officeDocument/2006/relationships/hyperlink" Target="https://github.com/NVlabs/Disco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603682"/>
            <a:ext cx="9144000" cy="3231471"/>
          </a:xfrm>
        </p:spPr>
        <p:txBody>
          <a:bodyPr>
            <a:normAutofit fontScale="90000"/>
          </a:bodyPr>
          <a:lstStyle/>
          <a:p>
            <a:r>
              <a:rPr lang="fr-FR" dirty="0"/>
              <a:t>Outils </a:t>
            </a:r>
            <a:br>
              <a:rPr lang="fr-FR" dirty="0"/>
            </a:br>
            <a:r>
              <a:rPr lang="fr-FR" dirty="0"/>
              <a:t>d’annotation (</a:t>
            </a:r>
            <a:r>
              <a:rPr lang="fr-FR" dirty="0" err="1"/>
              <a:t>mask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Segmentation</a:t>
            </a:r>
            <a:br>
              <a:rPr lang="fr-FR" dirty="0"/>
            </a:br>
            <a:r>
              <a:rPr lang="fr-FR" dirty="0"/>
              <a:t>pour le Active Learning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785064"/>
            <a:ext cx="9144000" cy="472736"/>
          </a:xfrm>
        </p:spPr>
        <p:txBody>
          <a:bodyPr/>
          <a:lstStyle/>
          <a:p>
            <a:r>
              <a:rPr lang="en-CA" dirty="0"/>
              <a:t>Pixel annotation ground truth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9798342" y="5607987"/>
            <a:ext cx="203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Vincent Le Falher </a:t>
            </a:r>
          </a:p>
          <a:p>
            <a:r>
              <a:rPr lang="fr-FR" dirty="0"/>
              <a:t>Vincent L.F. (2021)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62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1120"/>
            <a:ext cx="10515600" cy="700195"/>
          </a:xfrm>
        </p:spPr>
        <p:txBody>
          <a:bodyPr/>
          <a:lstStyle/>
          <a:p>
            <a:r>
              <a:rPr lang="fr-FR" dirty="0"/>
              <a:t>Offres rencontrées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6816" y="1816748"/>
            <a:ext cx="5316984" cy="33944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Ouvert libre</a:t>
            </a:r>
          </a:p>
          <a:p>
            <a:pPr lvl="1"/>
            <a:r>
              <a:rPr lang="fr-FR" dirty="0"/>
              <a:t>MIL </a:t>
            </a:r>
          </a:p>
          <a:p>
            <a:pPr lvl="1"/>
            <a:r>
              <a:rPr lang="fr-FR" dirty="0"/>
              <a:t>Apache 2.0</a:t>
            </a:r>
          </a:p>
          <a:p>
            <a:r>
              <a:rPr lang="fr-FR" dirty="0"/>
              <a:t>Licence payant mois / utilisateur</a:t>
            </a:r>
          </a:p>
          <a:p>
            <a:r>
              <a:rPr lang="fr-FR" dirty="0"/>
              <a:t>Crédits</a:t>
            </a:r>
          </a:p>
          <a:p>
            <a:r>
              <a:rPr lang="fr-FR" dirty="0"/>
              <a:t>Gratuit communauté universitaire / recherche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72845" y="1285566"/>
            <a:ext cx="4575699" cy="2363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Plateforme complète</a:t>
            </a:r>
          </a:p>
          <a:p>
            <a:r>
              <a:rPr lang="fr-FR" dirty="0"/>
              <a:t>Outils d’annotation</a:t>
            </a:r>
          </a:p>
          <a:p>
            <a:pPr lvl="1"/>
            <a:r>
              <a:rPr lang="fr-FR" dirty="0"/>
              <a:t>Assisté par modèle IA</a:t>
            </a:r>
          </a:p>
          <a:p>
            <a:pPr lvl="1"/>
            <a:r>
              <a:rPr lang="fr-FR" dirty="0"/>
              <a:t>manuel</a:t>
            </a:r>
          </a:p>
          <a:p>
            <a:r>
              <a:rPr lang="fr-FR" dirty="0"/>
              <a:t>Sous-traitance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6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72491"/>
            <a:ext cx="10515600" cy="788842"/>
          </a:xfrm>
        </p:spPr>
        <p:txBody>
          <a:bodyPr/>
          <a:lstStyle/>
          <a:p>
            <a:r>
              <a:rPr lang="fr-FR" dirty="0"/>
              <a:t>Outils rencontrés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31767" y="227143"/>
            <a:ext cx="2063319" cy="21963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000" dirty="0" err="1"/>
              <a:t>Vector</a:t>
            </a:r>
            <a:endParaRPr lang="fr-FR" sz="2000" dirty="0"/>
          </a:p>
          <a:p>
            <a:r>
              <a:rPr lang="fr-FR" sz="2000" dirty="0"/>
              <a:t>Bitmap/pixel</a:t>
            </a:r>
          </a:p>
          <a:p>
            <a:r>
              <a:rPr lang="fr-FR" sz="2000" dirty="0" err="1"/>
              <a:t>Videos</a:t>
            </a:r>
            <a:endParaRPr lang="fr-FR" sz="2000" dirty="0"/>
          </a:p>
          <a:p>
            <a:r>
              <a:rPr lang="fr-FR" sz="2000" dirty="0"/>
              <a:t>2d</a:t>
            </a:r>
          </a:p>
          <a:p>
            <a:r>
              <a:rPr lang="fr-FR" sz="2000" dirty="0"/>
              <a:t>3d</a:t>
            </a:r>
            <a:endParaRPr lang="en-CA" sz="2000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3731" y="977178"/>
            <a:ext cx="8953131" cy="15795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/>
              <a:t>Classiques</a:t>
            </a:r>
          </a:p>
          <a:p>
            <a:pPr lvl="1"/>
            <a:r>
              <a:rPr lang="fr-FR" dirty="0" err="1"/>
              <a:t>Restangle</a:t>
            </a:r>
            <a:r>
              <a:rPr lang="fr-FR" dirty="0"/>
              <a:t>, </a:t>
            </a:r>
            <a:r>
              <a:rPr lang="fr-FR" dirty="0" err="1"/>
              <a:t>polygon</a:t>
            </a:r>
            <a:r>
              <a:rPr lang="fr-FR" dirty="0"/>
              <a:t>, </a:t>
            </a:r>
            <a:r>
              <a:rPr lang="fr-FR" dirty="0" err="1"/>
              <a:t>polyline</a:t>
            </a:r>
            <a:r>
              <a:rPr lang="fr-FR" dirty="0"/>
              <a:t>, points, </a:t>
            </a:r>
            <a:r>
              <a:rPr lang="fr-FR" dirty="0" err="1"/>
              <a:t>brush</a:t>
            </a:r>
            <a:r>
              <a:rPr lang="fr-FR" dirty="0"/>
              <a:t>, </a:t>
            </a:r>
            <a:r>
              <a:rPr lang="fr-FR" dirty="0" err="1"/>
              <a:t>eraser</a:t>
            </a:r>
            <a:r>
              <a:rPr lang="fr-FR" dirty="0"/>
              <a:t>, </a:t>
            </a:r>
            <a:r>
              <a:rPr lang="fr-FR" dirty="0" err="1"/>
              <a:t>bounding</a:t>
            </a:r>
            <a:r>
              <a:rPr lang="fr-FR" dirty="0"/>
              <a:t> boxes, </a:t>
            </a:r>
            <a:r>
              <a:rPr lang="fr-FR" dirty="0" err="1"/>
              <a:t>cuboid</a:t>
            </a:r>
            <a:r>
              <a:rPr lang="fr-FR" dirty="0"/>
              <a:t> (3d), image tags, label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fr-FR" dirty="0" err="1"/>
              <a:t>hotkeys</a:t>
            </a:r>
            <a:r>
              <a:rPr lang="fr-FR" dirty="0"/>
              <a:t>/</a:t>
            </a:r>
            <a:r>
              <a:rPr lang="fr-FR" dirty="0" err="1"/>
              <a:t>shortkeys</a:t>
            </a:r>
            <a:r>
              <a:rPr lang="fr-FR" dirty="0"/>
              <a:t> 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96156" y="6294146"/>
            <a:ext cx="893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aseline="30000" dirty="0"/>
              <a:t>1 </a:t>
            </a:r>
            <a:r>
              <a:rPr lang="en-CA" sz="1200" dirty="0"/>
              <a:t>https://www.iro.umontreal.ca/~mignotte/IFT6150/Articles/SLIC_Superpixels.pdf</a:t>
            </a: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7533734" y="2166515"/>
            <a:ext cx="442448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u="sng" dirty="0"/>
              <a:t>Assistées par 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Smart </a:t>
            </a:r>
            <a:r>
              <a:rPr lang="fr-FR" sz="2400" dirty="0" err="1"/>
              <a:t>tool</a:t>
            </a:r>
            <a:r>
              <a:rPr lang="fr-FR" sz="2400" dirty="0"/>
              <a:t> (supervise.ly)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AI </a:t>
            </a:r>
            <a:r>
              <a:rPr lang="fr-FR" sz="2400" dirty="0" err="1"/>
              <a:t>tools</a:t>
            </a:r>
            <a:r>
              <a:rPr lang="fr-FR" sz="2400" dirty="0"/>
              <a:t> (CVAT)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Auto-</a:t>
            </a:r>
            <a:r>
              <a:rPr lang="fr-FR" sz="2400" dirty="0" err="1"/>
              <a:t>Annotate</a:t>
            </a:r>
            <a:r>
              <a:rPr lang="fr-FR" sz="2400" dirty="0"/>
              <a:t> (V7Labs)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Smart segmentation (</a:t>
            </a:r>
            <a:r>
              <a:rPr lang="fr-FR" sz="2400" dirty="0" err="1"/>
              <a:t>SuperAnnotate</a:t>
            </a:r>
            <a:r>
              <a:rPr lang="fr-FR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DEXTR (4 points) (Hasty.ai)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AI Assistant (Hasty.ai)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class </a:t>
            </a:r>
            <a:r>
              <a:rPr lang="fr-FR" sz="2400" dirty="0" err="1"/>
              <a:t>prediction</a:t>
            </a:r>
            <a:endParaRPr lang="fr-FR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object</a:t>
            </a:r>
            <a:r>
              <a:rPr lang="fr-FR" sz="2400" dirty="0"/>
              <a:t> </a:t>
            </a:r>
            <a:r>
              <a:rPr lang="fr-FR" sz="2400" dirty="0" err="1"/>
              <a:t>detection</a:t>
            </a:r>
            <a:endParaRPr lang="fr-FR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/>
              <a:t>instance segmentation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696156" y="3086629"/>
            <a:ext cx="6995603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u="sng" dirty="0"/>
              <a:t>Méthodes spéciales (non assistées par 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Contour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Magic</a:t>
            </a:r>
            <a:r>
              <a:rPr lang="fr-FR" sz="2400" dirty="0"/>
              <a:t> </a:t>
            </a:r>
            <a:r>
              <a:rPr lang="fr-FR" sz="2400" dirty="0" err="1"/>
              <a:t>wand</a:t>
            </a:r>
            <a:r>
              <a:rPr lang="fr-FR" sz="2400" dirty="0"/>
              <a:t>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GrabCut</a:t>
            </a:r>
            <a:r>
              <a:rPr lang="fr-FR" sz="2400" dirty="0"/>
              <a:t>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SLIC Superpixels</a:t>
            </a:r>
            <a:r>
              <a:rPr lang="fr-FR" sz="2400" baseline="30000" dirty="0"/>
              <a:t>1</a:t>
            </a:r>
            <a:r>
              <a:rPr lang="fr-FR" sz="2400" dirty="0"/>
              <a:t> (puzzle / casse-tête) (</a:t>
            </a:r>
            <a:r>
              <a:rPr lang="fr-FR" sz="2400" dirty="0" err="1"/>
              <a:t>LabelBox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OpenCV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(CVAT)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Automatic</a:t>
            </a:r>
            <a:r>
              <a:rPr lang="fr-FR" sz="2400" dirty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36144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0F79A-01B1-4D87-9D0A-B7524E7F2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9ED18D-7CAF-46DB-8618-53EC7A765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6662" y="117693"/>
            <a:ext cx="2499804" cy="767736"/>
          </a:xfrm>
        </p:spPr>
        <p:txBody>
          <a:bodyPr/>
          <a:lstStyle/>
          <a:p>
            <a:r>
              <a:rPr lang="fr-FR" dirty="0"/>
              <a:t>Choix</a:t>
            </a:r>
            <a:endParaRPr lang="en-CA" dirty="0"/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1988599" y="117693"/>
            <a:ext cx="100850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V7labs Darwin $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https://www.v7labs.com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SuperAnnotate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$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openCV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https://superannotate.com/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Supervise.ly $*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https://supervise.ly/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LabelBox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$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7"/>
              </a:rPr>
              <a:t>https://labelbox.com/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CVAT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outil</a:t>
            </a:r>
            <a:r>
              <a:rPr lang="en-CA" sz="2000" dirty="0"/>
              <a:t> Intel </a:t>
            </a:r>
            <a:r>
              <a:rPr lang="en-CA" sz="2000" u="sng" dirty="0">
                <a:hlinkClick r:id="rId8"/>
              </a:rPr>
              <a:t>https://github.com/openvinotoolkit/cvat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Hasty.ai $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9"/>
              </a:rPr>
              <a:t>https://hasty.ai/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AIDE Annotation Interface for Data-driven Ecology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plateforme</a:t>
            </a:r>
            <a:r>
              <a:rPr lang="en-CA" sz="2000" dirty="0"/>
              <a:t> Microsoft </a:t>
            </a:r>
            <a:r>
              <a:rPr lang="en-CA" sz="2000" u="sng" dirty="0">
                <a:hlinkClick r:id="rId10"/>
              </a:rPr>
              <a:t>https://github.com/microsoft/aerial_wildlife_detection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VIA VGG Image Annotator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outil</a:t>
            </a:r>
            <a:r>
              <a:rPr lang="en-CA" sz="2000" dirty="0"/>
              <a:t> </a:t>
            </a:r>
            <a:r>
              <a:rPr lang="en-CA" sz="2000" u="sng" dirty="0">
                <a:hlinkClick r:id="rId11"/>
              </a:rPr>
              <a:t>https://www.robots.ox.ac.uk/~vgg/software/via/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 err="1"/>
              <a:t>VoTT</a:t>
            </a:r>
            <a:r>
              <a:rPr lang="en-CA" sz="2000" dirty="0"/>
              <a:t> Visual Object Tagging Tool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outil</a:t>
            </a:r>
            <a:r>
              <a:rPr lang="en-CA" sz="2000" dirty="0"/>
              <a:t> Microsoft </a:t>
            </a:r>
            <a:r>
              <a:rPr lang="en-CA" sz="2000" u="sng" dirty="0">
                <a:hlinkClick r:id="rId12"/>
              </a:rPr>
              <a:t>https://github.com/microsoft/VoTT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 err="1"/>
              <a:t>Slava</a:t>
            </a:r>
            <a:r>
              <a:rPr lang="en-CA" sz="2000" dirty="0"/>
              <a:t> label-tool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outil</a:t>
            </a:r>
            <a:r>
              <a:rPr lang="en-CA" sz="2000" dirty="0"/>
              <a:t> </a:t>
            </a:r>
            <a:r>
              <a:rPr lang="en-CA" sz="2000" u="sng" dirty="0">
                <a:hlinkClick r:id="rId13"/>
              </a:rPr>
              <a:t>https://github.com/Slava/label-tool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/>
              <a:t>semantic-segmentation-editor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outil</a:t>
            </a:r>
            <a:r>
              <a:rPr lang="en-CA" sz="2000" dirty="0"/>
              <a:t> Hitachi </a:t>
            </a:r>
            <a:r>
              <a:rPr lang="en-CA" sz="2000" dirty="0">
                <a:hlinkClick r:id="rId14"/>
              </a:rPr>
              <a:t>https://github.com/Hitachi-Automotive-And-Industry-Lab/semantic-segmentation-editor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 err="1"/>
              <a:t>labelme</a:t>
            </a:r>
            <a:r>
              <a:rPr lang="en-CA" sz="2000" dirty="0"/>
              <a:t> </a:t>
            </a:r>
            <a:r>
              <a:rPr lang="en-CA" sz="2000" dirty="0">
                <a:hlinkClick r:id="rId15"/>
              </a:rPr>
              <a:t>https://github.com/wkentaro/labelme</a:t>
            </a:r>
            <a:r>
              <a:rPr lang="en-CA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Playment.io $* </a:t>
            </a: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16"/>
              </a:rPr>
              <a:t>https://playment.io/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Anolytics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17"/>
              </a:rPr>
              <a:t>https://www.anolytics.ai/semantic-segmentation-services/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segments.ia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18"/>
              </a:rPr>
              <a:t>https://segments.ai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 err="1">
                <a:solidFill>
                  <a:schemeClr val="accent2">
                    <a:lumMod val="75000"/>
                  </a:schemeClr>
                </a:solidFill>
              </a:rPr>
              <a:t>Xyonix</a:t>
            </a:r>
            <a:r>
              <a:rPr lang="en-CA" sz="2000" dirty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000" u="sng" dirty="0">
                <a:solidFill>
                  <a:schemeClr val="accent2">
                    <a:lumMod val="75000"/>
                  </a:schemeClr>
                </a:solidFill>
                <a:hlinkClick r:id="rId19"/>
              </a:rPr>
              <a:t>https://www.xyonix.com</a:t>
            </a:r>
            <a:endParaRPr lang="en-CA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000" dirty="0" err="1"/>
              <a:t>Scalabel</a:t>
            </a:r>
            <a:r>
              <a:rPr lang="en-CA" sz="2000" dirty="0"/>
              <a:t>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plateforme</a:t>
            </a:r>
            <a:r>
              <a:rPr lang="en-CA" sz="2000" dirty="0"/>
              <a:t> </a:t>
            </a:r>
            <a:r>
              <a:rPr lang="en-CA" sz="2000" u="sng" dirty="0">
                <a:hlinkClick r:id="rId20"/>
              </a:rPr>
              <a:t>https://www.scalabel.ai/</a:t>
            </a:r>
            <a:endParaRPr lang="en-CA" sz="2000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 err="1"/>
              <a:t>Heartex</a:t>
            </a:r>
            <a:r>
              <a:rPr lang="en-CA" sz="2000" dirty="0"/>
              <a:t> (Label Studio) </a:t>
            </a:r>
            <a:r>
              <a:rPr lang="en-CA" sz="2000" dirty="0" err="1"/>
              <a:t>gratuit</a:t>
            </a:r>
            <a:r>
              <a:rPr lang="en-CA" sz="2000" dirty="0"/>
              <a:t> </a:t>
            </a:r>
            <a:r>
              <a:rPr lang="en-CA" sz="2000" dirty="0" err="1"/>
              <a:t>outil</a:t>
            </a:r>
            <a:r>
              <a:rPr lang="en-CA" sz="2000" dirty="0"/>
              <a:t> </a:t>
            </a:r>
            <a:r>
              <a:rPr lang="en-CA" sz="2000" u="sng" dirty="0">
                <a:hlinkClick r:id="rId21"/>
              </a:rPr>
              <a:t>https://heartex.com/</a:t>
            </a:r>
            <a:endParaRPr lang="en-CA" sz="2000" u="sng" dirty="0"/>
          </a:p>
          <a:p>
            <a:pPr marL="342900" indent="-342900">
              <a:buFont typeface="+mj-lt"/>
              <a:buAutoNum type="arabicPeriod"/>
            </a:pPr>
            <a:r>
              <a:rPr lang="en-CA" sz="2000" dirty="0" err="1"/>
              <a:t>DiscoBox</a:t>
            </a:r>
            <a:r>
              <a:rPr lang="en-CA" sz="2000" dirty="0"/>
              <a:t> DL Framework</a:t>
            </a:r>
            <a:r>
              <a:rPr lang="en-CA" sz="2000" u="sng" dirty="0"/>
              <a:t> </a:t>
            </a:r>
            <a:r>
              <a:rPr lang="en-CA" sz="2000" u="sng" dirty="0">
                <a:hlinkClick r:id="rId22"/>
              </a:rPr>
              <a:t>https://github.com/NVlabs/DiscoBox</a:t>
            </a:r>
            <a:r>
              <a:rPr lang="en-CA" sz="2000" u="sng" dirty="0"/>
              <a:t> </a:t>
            </a:r>
            <a:endParaRPr lang="en-CA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934275" y="5271669"/>
            <a:ext cx="3003259" cy="9233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+ SIG (</a:t>
            </a:r>
            <a:r>
              <a:rPr lang="fr-FR" dirty="0" err="1"/>
              <a:t>ArcGIS</a:t>
            </a:r>
            <a:r>
              <a:rPr lang="fr-FR" dirty="0"/>
              <a:t>, QGIS,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+ </a:t>
            </a:r>
            <a:r>
              <a:rPr lang="fr-FR" dirty="0" err="1"/>
              <a:t>usual</a:t>
            </a:r>
            <a:r>
              <a:rPr lang="fr-FR" dirty="0"/>
              <a:t> image manipulation </a:t>
            </a:r>
            <a:r>
              <a:rPr lang="fr-FR" dirty="0" err="1"/>
              <a:t>tools</a:t>
            </a:r>
            <a:r>
              <a:rPr lang="fr-FR" dirty="0"/>
              <a:t> (</a:t>
            </a:r>
            <a:r>
              <a:rPr lang="fr-FR" dirty="0" err="1"/>
              <a:t>Gimp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6564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468</Words>
  <Application>Microsoft Office PowerPoint</Application>
  <PresentationFormat>Grand écran</PresentationFormat>
  <Paragraphs>64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Outils  d’annotation (mask) Segmentation pour le Active Learning</vt:lpstr>
      <vt:lpstr>Offres rencontrées</vt:lpstr>
      <vt:lpstr>Outils rencontrés</vt:lpstr>
      <vt:lpstr>Présentation PowerPoint</vt:lpstr>
      <vt:lpstr>Choix</vt:lpstr>
    </vt:vector>
  </TitlesOfParts>
  <Company>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(mask) Segmentation</dc:title>
  <dc:creator>Le Falher, Vincent</dc:creator>
  <cp:lastModifiedBy>Vincent Le Falher</cp:lastModifiedBy>
  <cp:revision>17</cp:revision>
  <dcterms:created xsi:type="dcterms:W3CDTF">2021-05-18T02:20:45Z</dcterms:created>
  <dcterms:modified xsi:type="dcterms:W3CDTF">2022-03-25T15:42:34Z</dcterms:modified>
</cp:coreProperties>
</file>