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c08cc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c08cc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2c08cc7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2c08cc7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c08cc7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c08cc7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c08cc7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2c08cc7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microsoft/aerial_wildlife_detection/blob/master/doc/configure_settings.md#userhandl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aerial_wildlife_detection/blob/master/doc/configure_settings.md#userhandler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icrosoft/aerial_wildlife_detection/blob/master/doc/configure_settings.md#userhandler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ithub.com/microsoft/aerial_wildlife_detection/blob/master/doc/configure_settings.md#userhand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AIDE+MELCC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Création d'un nouveau compte utilisateur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32300" y="4245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Le Falher (2022)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L.F.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d'un nouveau compte utilisateur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26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Ouvrir le lien privé </a:t>
            </a:r>
            <a:r>
              <a:rPr lang="en">
                <a:solidFill>
                  <a:schemeClr val="accent5"/>
                </a:solidFill>
              </a:rPr>
              <a:t>/createAccount?t=PHVKp6aHyMXBEuNJUffjFqS5.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 token se trouve dans le fichier </a:t>
            </a:r>
            <a:r>
              <a:rPr lang="en">
                <a:solidFill>
                  <a:schemeClr val="accent5"/>
                </a:solidFill>
              </a:rPr>
              <a:t>settings.ini</a:t>
            </a:r>
            <a:r>
              <a:rPr lang="en"/>
              <a:t> sur le serveur, propriété </a:t>
            </a:r>
            <a:r>
              <a:rPr lang="en">
                <a:solidFill>
                  <a:schemeClr val="accent5"/>
                </a:solidFill>
              </a:rPr>
              <a:t>create_account_token</a:t>
            </a:r>
            <a:r>
              <a:rPr lang="en"/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Il faut le taper à la main, il n'est pas disponible via l'interface pour une question de sécurité.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50" y="944700"/>
            <a:ext cx="5758850" cy="38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4703625"/>
            <a:ext cx="88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Référence : 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https://github.com/microsoft/aerial_wildlife_detection/blob/master/doc/configure_settings.md#userhandler</a:t>
            </a:r>
            <a:r>
              <a:rPr lang="en" sz="800">
                <a:solidFill>
                  <a:schemeClr val="dk2"/>
                </a:solidFill>
              </a:rPr>
              <a:t> 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d'un nouveau compte utilisateur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26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Ensuite il faut que l'utilisateur s'ajoute au projet grâce à un autre lien privé qui est fourni dans l'interface AIDE </a:t>
            </a:r>
            <a:r>
              <a:rPr lang="en">
                <a:solidFill>
                  <a:schemeClr val="accent5"/>
                </a:solidFill>
              </a:rPr>
              <a:t>de l'administrateur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Exemple: </a:t>
            </a:r>
            <a:r>
              <a:rPr lang="en">
                <a:solidFill>
                  <a:schemeClr val="accent5"/>
                </a:solidFill>
              </a:rPr>
              <a:t>/testVLF3/enroll/xijn77NSuTeqXvJbgHgUgIjYUgOMEPSHlQ9E9I62Cmc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4703625"/>
            <a:ext cx="88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Référence :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https://github.com/microsoft/aerial_wildlife_detection/blob/master/doc/configure_settings.md#userhandler</a:t>
            </a:r>
            <a:r>
              <a:rPr lang="en" sz="800">
                <a:solidFill>
                  <a:schemeClr val="dk2"/>
                </a:solidFill>
              </a:rPr>
              <a:t> </a:t>
            </a:r>
            <a:endParaRPr sz="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500" y="1170125"/>
            <a:ext cx="6068099" cy="251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d'un nouveau compte utilisateur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4703625"/>
            <a:ext cx="88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Référence :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https://github.com/microsoft/aerial_wildlife_detection/blob/master/doc/configure_settings.md#userhandler</a:t>
            </a:r>
            <a:r>
              <a:rPr lang="en" sz="800">
                <a:solidFill>
                  <a:schemeClr val="dk2"/>
                </a:solidFill>
              </a:rPr>
              <a:t> </a:t>
            </a:r>
            <a:endParaRPr sz="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250" y="1150725"/>
            <a:ext cx="5909102" cy="34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6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Ensuite il faut que l'utilisateur s'ajoute au projet grâce à un autre lien privé qui est fourni dans l'interface AIDE </a:t>
            </a:r>
            <a:r>
              <a:rPr lang="en">
                <a:solidFill>
                  <a:schemeClr val="accent5"/>
                </a:solidFill>
              </a:rPr>
              <a:t>de l'administrateur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Exemple: </a:t>
            </a:r>
            <a:r>
              <a:rPr lang="en">
                <a:solidFill>
                  <a:schemeClr val="accent5"/>
                </a:solidFill>
              </a:rPr>
              <a:t>/testVLF3/enroll/xijn77NSuTeqXvJbgHgUgIjYUgOMEPSHlQ9E9I62Cmc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d'un nouveau compte utilisateur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88" y="3106100"/>
            <a:ext cx="8478024" cy="161447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66075" y="957550"/>
            <a:ext cx="86034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 documentation du projet contient les explications.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Référence 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https://github.com/microsoft/aerial_wildlife_detection/blob/master/doc/configure_settings.md#userhandler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</a:t>
            </a:r>
            <a:r>
              <a:rPr lang="en" sz="1800">
                <a:solidFill>
                  <a:schemeClr val="dk2"/>
                </a:solidFill>
              </a:rPr>
              <a:t>e fichier </a:t>
            </a:r>
            <a:r>
              <a:rPr lang="en" sz="1800">
                <a:solidFill>
                  <a:schemeClr val="accent5"/>
                </a:solidFill>
              </a:rPr>
              <a:t>settings.ini</a:t>
            </a:r>
            <a:r>
              <a:rPr lang="en" sz="1800">
                <a:solidFill>
                  <a:schemeClr val="dk2"/>
                </a:solidFill>
              </a:rPr>
              <a:t> sur le serveur contient la propriété </a:t>
            </a:r>
            <a:r>
              <a:rPr lang="en" sz="1800">
                <a:solidFill>
                  <a:schemeClr val="accent5"/>
                </a:solidFill>
              </a:rPr>
              <a:t>create_account_token</a:t>
            </a:r>
            <a:r>
              <a:rPr lang="en" sz="1800">
                <a:solidFill>
                  <a:schemeClr val="dk2"/>
                </a:solidFill>
              </a:rPr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