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6" r:id="rId4"/>
    <p:sldId id="277" r:id="rId5"/>
    <p:sldId id="278" r:id="rId6"/>
    <p:sldId id="279" r:id="rId7"/>
    <p:sldId id="272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10" autoAdjust="0"/>
  </p:normalViewPr>
  <p:slideViewPr>
    <p:cSldViewPr snapToGrid="0">
      <p:cViewPr varScale="1">
        <p:scale>
          <a:sx n="82" d="100"/>
          <a:sy n="82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Le Falher" userId="c0c5e2f6-a1bb-4925-b82e-e410187e9c9e" providerId="ADAL" clId="{B238E59C-2126-4A70-A973-C649C66CE2F5}"/>
    <pc:docChg chg="custSel addSld delSld modSld">
      <pc:chgData name="Vincent Le Falher" userId="c0c5e2f6-a1bb-4925-b82e-e410187e9c9e" providerId="ADAL" clId="{B238E59C-2126-4A70-A973-C649C66CE2F5}" dt="2018-02-06T04:26:28.958" v="214" actId="20577"/>
      <pc:docMkLst>
        <pc:docMk/>
      </pc:docMkLst>
      <pc:sldChg chg="modNotesTx">
        <pc:chgData name="Vincent Le Falher" userId="c0c5e2f6-a1bb-4925-b82e-e410187e9c9e" providerId="ADAL" clId="{B238E59C-2126-4A70-A973-C649C66CE2F5}" dt="2018-02-06T04:22:55.257" v="57" actId="20577"/>
        <pc:sldMkLst>
          <pc:docMk/>
          <pc:sldMk cId="1538087567" sldId="256"/>
        </pc:sldMkLst>
      </pc:sldChg>
      <pc:sldChg chg="modSp del">
        <pc:chgData name="Vincent Le Falher" userId="c0c5e2f6-a1bb-4925-b82e-e410187e9c9e" providerId="ADAL" clId="{B238E59C-2126-4A70-A973-C649C66CE2F5}" dt="2018-02-06T04:22:21.688" v="2" actId="2696"/>
        <pc:sldMkLst>
          <pc:docMk/>
          <pc:sldMk cId="1715581420" sldId="257"/>
        </pc:sldMkLst>
        <pc:spChg chg="mod">
          <ac:chgData name="Vincent Le Falher" userId="c0c5e2f6-a1bb-4925-b82e-e410187e9c9e" providerId="ADAL" clId="{B238E59C-2126-4A70-A973-C649C66CE2F5}" dt="2018-02-06T04:22:16.914" v="1" actId="2696"/>
          <ac:spMkLst>
            <pc:docMk/>
            <pc:sldMk cId="1715581420" sldId="257"/>
            <ac:spMk id="3" creationId="{0BECDE2A-C163-474C-BE71-DD5BB5492619}"/>
          </ac:spMkLst>
        </pc:spChg>
      </pc:sldChg>
      <pc:sldChg chg="modNotesTx">
        <pc:chgData name="Vincent Le Falher" userId="c0c5e2f6-a1bb-4925-b82e-e410187e9c9e" providerId="ADAL" clId="{B238E59C-2126-4A70-A973-C649C66CE2F5}" dt="2018-02-06T04:22:42.576" v="28" actId="20577"/>
        <pc:sldMkLst>
          <pc:docMk/>
          <pc:sldMk cId="985184368" sldId="258"/>
        </pc:sldMkLst>
      </pc:sldChg>
      <pc:sldChg chg="modNotesTx">
        <pc:chgData name="Vincent Le Falher" userId="c0c5e2f6-a1bb-4925-b82e-e410187e9c9e" providerId="ADAL" clId="{B238E59C-2126-4A70-A973-C649C66CE2F5}" dt="2018-02-06T04:26:23.590" v="200" actId="20577"/>
        <pc:sldMkLst>
          <pc:docMk/>
          <pc:sldMk cId="10549779" sldId="259"/>
        </pc:sldMkLst>
      </pc:sldChg>
      <pc:sldChg chg="del">
        <pc:chgData name="Vincent Le Falher" userId="c0c5e2f6-a1bb-4925-b82e-e410187e9c9e" providerId="ADAL" clId="{B238E59C-2126-4A70-A973-C649C66CE2F5}" dt="2018-02-06T04:24:09.478" v="107" actId="2696"/>
        <pc:sldMkLst>
          <pc:docMk/>
          <pc:sldMk cId="2610648929" sldId="266"/>
        </pc:sldMkLst>
      </pc:sldChg>
      <pc:sldChg chg="del">
        <pc:chgData name="Vincent Le Falher" userId="c0c5e2f6-a1bb-4925-b82e-e410187e9c9e" providerId="ADAL" clId="{B238E59C-2126-4A70-A973-C649C66CE2F5}" dt="2018-02-06T04:25:01.898" v="110" actId="2696"/>
        <pc:sldMkLst>
          <pc:docMk/>
          <pc:sldMk cId="2791511164" sldId="267"/>
        </pc:sldMkLst>
      </pc:sldChg>
      <pc:sldChg chg="modNotesTx">
        <pc:chgData name="Vincent Le Falher" userId="c0c5e2f6-a1bb-4925-b82e-e410187e9c9e" providerId="ADAL" clId="{B238E59C-2126-4A70-A973-C649C66CE2F5}" dt="2018-02-06T04:22:48.957" v="44" actId="20577"/>
        <pc:sldMkLst>
          <pc:docMk/>
          <pc:sldMk cId="1021221912" sldId="268"/>
        </pc:sldMkLst>
      </pc:sldChg>
      <pc:sldChg chg="modNotesTx">
        <pc:chgData name="Vincent Le Falher" userId="c0c5e2f6-a1bb-4925-b82e-e410187e9c9e" providerId="ADAL" clId="{B238E59C-2126-4A70-A973-C649C66CE2F5}" dt="2018-02-06T04:26:18.450" v="186" actId="20577"/>
        <pc:sldMkLst>
          <pc:docMk/>
          <pc:sldMk cId="1146065085" sldId="269"/>
        </pc:sldMkLst>
      </pc:sldChg>
      <pc:sldChg chg="modNotesTx">
        <pc:chgData name="Vincent Le Falher" userId="c0c5e2f6-a1bb-4925-b82e-e410187e9c9e" providerId="ADAL" clId="{B238E59C-2126-4A70-A973-C649C66CE2F5}" dt="2018-02-06T04:26:04.565" v="170" actId="20577"/>
        <pc:sldMkLst>
          <pc:docMk/>
          <pc:sldMk cId="4231847956" sldId="270"/>
        </pc:sldMkLst>
      </pc:sldChg>
      <pc:sldChg chg="modNotesTx">
        <pc:chgData name="Vincent Le Falher" userId="c0c5e2f6-a1bb-4925-b82e-e410187e9c9e" providerId="ADAL" clId="{B238E59C-2126-4A70-A973-C649C66CE2F5}" dt="2018-02-06T04:25:54.858" v="154" actId="20577"/>
        <pc:sldMkLst>
          <pc:docMk/>
          <pc:sldMk cId="186444177" sldId="271"/>
        </pc:sldMkLst>
      </pc:sldChg>
      <pc:sldChg chg="modNotesTx">
        <pc:chgData name="Vincent Le Falher" userId="c0c5e2f6-a1bb-4925-b82e-e410187e9c9e" providerId="ADAL" clId="{B238E59C-2126-4A70-A973-C649C66CE2F5}" dt="2018-02-06T04:25:45.495" v="129" actId="20577"/>
        <pc:sldMkLst>
          <pc:docMk/>
          <pc:sldMk cId="482143963" sldId="272"/>
        </pc:sldMkLst>
      </pc:sldChg>
      <pc:sldChg chg="modNotesTx">
        <pc:chgData name="Vincent Le Falher" userId="c0c5e2f6-a1bb-4925-b82e-e410187e9c9e" providerId="ADAL" clId="{B238E59C-2126-4A70-A973-C649C66CE2F5}" dt="2018-02-06T04:26:28.958" v="214" actId="20577"/>
        <pc:sldMkLst>
          <pc:docMk/>
          <pc:sldMk cId="807813119" sldId="275"/>
        </pc:sldMkLst>
      </pc:sldChg>
      <pc:sldChg chg="add modNotesTx">
        <pc:chgData name="Vincent Le Falher" userId="c0c5e2f6-a1bb-4925-b82e-e410187e9c9e" providerId="ADAL" clId="{B238E59C-2126-4A70-A973-C649C66CE2F5}" dt="2018-02-06T04:22:31.169" v="16" actId="20577"/>
        <pc:sldMkLst>
          <pc:docMk/>
          <pc:sldMk cId="1425328426" sldId="276"/>
        </pc:sldMkLst>
      </pc:sldChg>
      <pc:sldChg chg="add modNotesTx">
        <pc:chgData name="Vincent Le Falher" userId="c0c5e2f6-a1bb-4925-b82e-e410187e9c9e" providerId="ADAL" clId="{B238E59C-2126-4A70-A973-C649C66CE2F5}" dt="2018-02-06T04:23:33.858" v="70" actId="20577"/>
        <pc:sldMkLst>
          <pc:docMk/>
          <pc:sldMk cId="292358683" sldId="277"/>
        </pc:sldMkLst>
      </pc:sldChg>
      <pc:sldChg chg="add modNotesTx">
        <pc:chgData name="Vincent Le Falher" userId="c0c5e2f6-a1bb-4925-b82e-e410187e9c9e" providerId="ADAL" clId="{B238E59C-2126-4A70-A973-C649C66CE2F5}" dt="2018-02-06T04:23:40.793" v="82" actId="20577"/>
        <pc:sldMkLst>
          <pc:docMk/>
          <pc:sldMk cId="3324769706" sldId="278"/>
        </pc:sldMkLst>
      </pc:sldChg>
      <pc:sldChg chg="add modNotesTx">
        <pc:chgData name="Vincent Le Falher" userId="c0c5e2f6-a1bb-4925-b82e-e410187e9c9e" providerId="ADAL" clId="{B238E59C-2126-4A70-A973-C649C66CE2F5}" dt="2018-02-06T04:24:36.525" v="109" actId="20577"/>
        <pc:sldMkLst>
          <pc:docMk/>
          <pc:sldMk cId="2764013285" sldId="279"/>
        </pc:sldMkLst>
      </pc:sldChg>
      <pc:sldChg chg="add modNotesTx">
        <pc:chgData name="Vincent Le Falher" userId="c0c5e2f6-a1bb-4925-b82e-e410187e9c9e" providerId="ADAL" clId="{B238E59C-2126-4A70-A973-C649C66CE2F5}" dt="2018-02-06T04:23:55.717" v="106" actId="20577"/>
        <pc:sldMkLst>
          <pc:docMk/>
          <pc:sldMk cId="2828563488" sldId="280"/>
        </pc:sldMkLst>
      </pc:sldChg>
    </pc:docChg>
  </pc:docChgLst>
  <pc:docChgLst>
    <pc:chgData name="Vincent Le Falher" userId="10033FFF9A05266B@LIVE.COM" providerId="AD" clId="Web-{D716ABD6-9224-48D9-8992-4C58CF482733}"/>
    <pc:docChg chg="modSld">
      <pc:chgData name="Vincent Le Falher" userId="10033FFF9A05266B@LIVE.COM" providerId="AD" clId="Web-{D716ABD6-9224-48D9-8992-4C58CF482733}" dt="2018-02-06T05:04:59.572" v="165"/>
      <pc:docMkLst>
        <pc:docMk/>
      </pc:docMkLst>
      <pc:sldChg chg="modNotes">
        <pc:chgData name="Vincent Le Falher" userId="10033FFF9A05266B@LIVE.COM" providerId="AD" clId="Web-{D716ABD6-9224-48D9-8992-4C58CF482733}" dt="2018-02-06T04:59:30.777" v="103"/>
        <pc:sldMkLst>
          <pc:docMk/>
          <pc:sldMk cId="10549779" sldId="259"/>
        </pc:sldMkLst>
      </pc:sldChg>
      <pc:sldChg chg="modNotes">
        <pc:chgData name="Vincent Le Falher" userId="10033FFF9A05266B@LIVE.COM" providerId="AD" clId="Web-{D716ABD6-9224-48D9-8992-4C58CF482733}" dt="2018-02-06T05:04:59.572" v="165"/>
        <pc:sldMkLst>
          <pc:docMk/>
          <pc:sldMk cId="1146065085" sldId="269"/>
        </pc:sldMkLst>
      </pc:sldChg>
      <pc:sldChg chg="modNotes">
        <pc:chgData name="Vincent Le Falher" userId="10033FFF9A05266B@LIVE.COM" providerId="AD" clId="Web-{D716ABD6-9224-48D9-8992-4C58CF482733}" dt="2018-02-06T04:54:38.565" v="20"/>
        <pc:sldMkLst>
          <pc:docMk/>
          <pc:sldMk cId="186444177" sldId="271"/>
        </pc:sldMkLst>
      </pc:sldChg>
      <pc:sldChg chg="modNotes">
        <pc:chgData name="Vincent Le Falher" userId="10033FFF9A05266B@LIVE.COM" providerId="AD" clId="Web-{D716ABD6-9224-48D9-8992-4C58CF482733}" dt="2018-02-06T04:54:20.235" v="19"/>
        <pc:sldMkLst>
          <pc:docMk/>
          <pc:sldMk cId="482143963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DF4839D-3B87-4D09-A53F-3CF1C7FC4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3F0E5C-3A20-4158-9CB6-D324261ED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1EB8-D9D7-4357-9BBA-B7AEBDE1CE3E}" type="datetimeFigureOut">
              <a:rPr lang="en-CA" smtClean="0"/>
              <a:t>4/24/18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E6CCD6-E2B0-4FC6-8D5B-D6A2E2DF2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A42B99-69AA-4149-8021-A77EEBA11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C847-5A24-43BC-BF4C-300E5BDE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817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5F02F-BDB9-457D-A43D-444FD5DD9C25}" type="datetimeFigureOut">
              <a:rPr lang="en-CA" smtClean="0"/>
              <a:t>4/24/18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A894-02AE-4089-BFC9-4EE319693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82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72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77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9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82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711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65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2EF1-10BC-4537-A9A4-CADDE2BA6EF7}" type="datetime1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964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C7B2-113C-4992-BD2F-DEBF499372C3}" type="datetime1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344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6AFF-6C3A-4DA7-ADE7-4B8108D3B44F}" type="datetime1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76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509F-EB2E-400A-8A09-5AEFEACEA21E}" type="datetime1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650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368E-95D8-4B20-A24B-8EF39FB4268E}" type="datetime1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46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A9D-7DC2-4192-9C4E-4C8E872EE56B}" type="datetime1">
              <a:rPr lang="fr-CA" smtClean="0"/>
              <a:t>2018-04-24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686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088A-E091-4339-80C7-19C0227D6C5D}" type="datetime1">
              <a:rPr lang="fr-CA" smtClean="0"/>
              <a:t>2018-04-24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930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D277-ED7A-4639-B2D4-9832CF2193E7}" type="datetime1">
              <a:rPr lang="fr-CA" smtClean="0"/>
              <a:t>2018-04-24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61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0DE8-E630-4814-B54F-5E64F26D6188}" type="datetime1">
              <a:rPr lang="fr-CA" smtClean="0"/>
              <a:t>2018-04-24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F830-4DE5-46EC-9394-BF4C5F352137}" type="datetime1">
              <a:rPr lang="fr-CA" smtClean="0"/>
              <a:t>2018-04-24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5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A3F6-A42B-44A6-8429-5AAB2AC031F4}" type="datetime1">
              <a:rPr lang="fr-CA" smtClean="0"/>
              <a:t>2018-04-24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460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3295-D957-4DC8-9CAA-F4B99A0EF954}" type="datetime1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82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geomedia.com/~vincent/live/projet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dropbox.com/s/nbw70ytqb6n38yp/LiveSoccerWorldMapApp-debug.apk?dl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87EC-2D81-4F66-857A-766B449C82BC}"/>
              </a:ext>
            </a:extLst>
          </p:cNvPr>
          <p:cNvSpPr/>
          <p:nvPr/>
        </p:nvSpPr>
        <p:spPr>
          <a:xfrm>
            <a:off x="0" y="3397696"/>
            <a:ext cx="9144000" cy="910294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235049-242F-40B3-90A8-C6D8918D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4" y="1035424"/>
            <a:ext cx="8378456" cy="190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CA" sz="3600" b="1" spc="225" dirty="0">
                <a:solidFill>
                  <a:srgbClr val="566339"/>
                </a:solidFill>
                <a:latin typeface="+mn-lt"/>
              </a:rPr>
              <a:t>Projet – SIG </a:t>
            </a:r>
            <a:r>
              <a:rPr lang="fr-CA" sz="3600" b="1" spc="225" dirty="0" smtClean="0">
                <a:solidFill>
                  <a:srgbClr val="566339"/>
                </a:solidFill>
                <a:latin typeface="+mn-lt"/>
              </a:rPr>
              <a:t>sur le Web</a:t>
            </a:r>
            <a:endParaRPr lang="fr-CA" sz="3600" b="1" spc="225" dirty="0">
              <a:solidFill>
                <a:srgbClr val="566339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B5A9A3-3BC0-4305-A623-469C7C76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97696"/>
            <a:ext cx="9144000" cy="1001650"/>
          </a:xfrm>
        </p:spPr>
        <p:txBody>
          <a:bodyPr>
            <a:noAutofit/>
          </a:bodyPr>
          <a:lstStyle/>
          <a:p>
            <a:r>
              <a:rPr lang="fr-CA" sz="2700" spc="450" dirty="0">
                <a:solidFill>
                  <a:schemeClr val="bg1"/>
                </a:solidFill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Présentation orale </a:t>
            </a:r>
            <a:r>
              <a:rPr lang="fr-CA" sz="2700" spc="450" dirty="0" smtClean="0">
                <a:solidFill>
                  <a:schemeClr val="bg1"/>
                </a:solidFill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du projet </a:t>
            </a:r>
          </a:p>
          <a:p>
            <a:r>
              <a:rPr lang="fr-CA" sz="2700" spc="450" dirty="0" smtClean="0">
                <a:solidFill>
                  <a:schemeClr val="bg1"/>
                </a:solidFill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SIG sur le WEB</a:t>
            </a:r>
            <a:endParaRPr lang="fr-CA" sz="2700" spc="450" dirty="0">
              <a:solidFill>
                <a:schemeClr val="bg1"/>
              </a:solidFill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8B2A251-2BD1-40C2-9A4E-836396180E6B}"/>
              </a:ext>
            </a:extLst>
          </p:cNvPr>
          <p:cNvSpPr txBox="1">
            <a:spLocks/>
          </p:cNvSpPr>
          <p:nvPr/>
        </p:nvSpPr>
        <p:spPr>
          <a:xfrm>
            <a:off x="0" y="4763137"/>
            <a:ext cx="9144000" cy="11265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>
                <a:solidFill>
                  <a:srgbClr val="566339"/>
                </a:solidFill>
              </a:rPr>
              <a:t>Hiver 2018 – </a:t>
            </a:r>
            <a:r>
              <a:rPr lang="fr-CA" sz="1800" dirty="0" smtClean="0">
                <a:solidFill>
                  <a:srgbClr val="566339"/>
                </a:solidFill>
              </a:rPr>
              <a:t>Projet – GMQ 717</a:t>
            </a:r>
          </a:p>
          <a:p>
            <a:r>
              <a:rPr lang="fr-CA" sz="1800" dirty="0" smtClean="0">
                <a:solidFill>
                  <a:srgbClr val="566339"/>
                </a:solidFill>
              </a:rPr>
              <a:t>Vincent Le Falher</a:t>
            </a:r>
            <a:endParaRPr lang="fr-CA" sz="1800" dirty="0">
              <a:solidFill>
                <a:srgbClr val="566339"/>
              </a:solidFill>
            </a:endParaRPr>
          </a:p>
          <a:p>
            <a:r>
              <a:rPr lang="fr-CA" sz="1800" dirty="0">
                <a:solidFill>
                  <a:srgbClr val="566339"/>
                </a:solidFill>
              </a:rPr>
              <a:t>Université de Sherbrooke</a:t>
            </a:r>
          </a:p>
        </p:txBody>
      </p:sp>
    </p:spTree>
    <p:extLst>
      <p:ext uri="{BB962C8B-B14F-4D97-AF65-F5344CB8AC3E}">
        <p14:creationId xmlns:p14="http://schemas.microsoft.com/office/powerpoint/2010/main" val="15380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6558A7-D8BC-4B51-86F7-A395651F9D2E}"/>
              </a:ext>
            </a:extLst>
          </p:cNvPr>
          <p:cNvSpPr/>
          <p:nvPr/>
        </p:nvSpPr>
        <p:spPr>
          <a:xfrm>
            <a:off x="0" y="359811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986D9E6-A210-4B10-97B6-42AF161E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194391"/>
            <a:ext cx="8755811" cy="994172"/>
          </a:xfrm>
        </p:spPr>
        <p:txBody>
          <a:bodyPr>
            <a:normAutofit/>
          </a:bodyPr>
          <a:lstStyle/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PLAN DE LA PRÉSENTATION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3BC4C0A-8C15-4668-9BEC-530133DE8052}"/>
              </a:ext>
            </a:extLst>
          </p:cNvPr>
          <p:cNvSpPr txBox="1">
            <a:spLocks/>
          </p:cNvSpPr>
          <p:nvPr/>
        </p:nvSpPr>
        <p:spPr>
          <a:xfrm>
            <a:off x="3782063" y="2833175"/>
            <a:ext cx="4270344" cy="25994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Introduction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Architecture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Démonstration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Recommandations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Questions</a:t>
            </a:r>
            <a:endParaRPr lang="fr-CA" sz="2400" dirty="0"/>
          </a:p>
          <a:p>
            <a:pPr marL="0" indent="0">
              <a:buNone/>
            </a:pPr>
            <a:endParaRPr lang="fr-CA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777AE6-D2DD-4F9E-8F81-79841F0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8" y="2020550"/>
            <a:ext cx="3353852" cy="35296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F399F-0A33-41EB-B640-2C9D807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51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D73C175-FE40-4331-8FA0-9670DA43D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288"/>
            <a:ext cx="7171766" cy="55651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8FC171-D9C0-4A16-B702-F2A13E35FA6E}"/>
              </a:ext>
            </a:extLst>
          </p:cNvPr>
          <p:cNvSpPr/>
          <p:nvPr/>
        </p:nvSpPr>
        <p:spPr>
          <a:xfrm>
            <a:off x="0" y="382389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CF0A58-0C12-4B62-ABAF-EE7AA9F8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216969"/>
            <a:ext cx="8755811" cy="994172"/>
          </a:xfrm>
        </p:spPr>
        <p:txBody>
          <a:bodyPr>
            <a:normAutofit/>
          </a:bodyPr>
          <a:lstStyle/>
          <a:p>
            <a:r>
              <a:rPr lang="fr-CA" sz="2700" b="1" spc="450" dirty="0" smtClean="0">
                <a:solidFill>
                  <a:schemeClr val="bg1"/>
                </a:solidFill>
                <a:latin typeface="+mn-lt"/>
              </a:rPr>
              <a:t>Présentation</a:t>
            </a:r>
            <a:endParaRPr lang="fr-CA" sz="2700" b="1" spc="4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DE2A-C163-474C-BE71-DD5BB549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944" y="3596890"/>
            <a:ext cx="3635829" cy="12943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dirty="0" smtClean="0"/>
              <a:t>Motivation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dirty="0" smtClean="0"/>
              <a:t>But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53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C171-D9C0-4A16-B702-F2A13E35FA6E}"/>
              </a:ext>
            </a:extLst>
          </p:cNvPr>
          <p:cNvSpPr/>
          <p:nvPr/>
        </p:nvSpPr>
        <p:spPr>
          <a:xfrm>
            <a:off x="0" y="337233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CF0A58-0C12-4B62-ABAF-EE7AA9F8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171813"/>
            <a:ext cx="8755811" cy="994172"/>
          </a:xfrm>
        </p:spPr>
        <p:txBody>
          <a:bodyPr>
            <a:normAutofit/>
          </a:bodyPr>
          <a:lstStyle/>
          <a:p>
            <a:r>
              <a:rPr lang="fr-CA" sz="2700" b="1" spc="450" dirty="0" smtClean="0">
                <a:solidFill>
                  <a:schemeClr val="bg1"/>
                </a:solidFill>
                <a:latin typeface="+mn-lt"/>
              </a:rPr>
              <a:t>Architecture</a:t>
            </a:r>
            <a:endParaRPr lang="fr-CA" sz="2700" b="1" spc="4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DE2A-C163-474C-BE71-DD5BB549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6" y="1801906"/>
            <a:ext cx="7598228" cy="458096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000" spc="-113" dirty="0"/>
              <a:t>	</a:t>
            </a:r>
            <a:endParaRPr lang="fr-CA" spc="-113" dirty="0"/>
          </a:p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4</a:t>
            </a:fld>
            <a:endParaRPr lang="fr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6" y="1997015"/>
            <a:ext cx="8643068" cy="39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0F31A-B77A-4A20-A0E5-CF9485A64118}"/>
              </a:ext>
            </a:extLst>
          </p:cNvPr>
          <p:cNvSpPr/>
          <p:nvPr/>
        </p:nvSpPr>
        <p:spPr>
          <a:xfrm>
            <a:off x="0" y="325942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4CD5B3-661E-4C41-A59B-AC6D4B1CF266}"/>
              </a:ext>
            </a:extLst>
          </p:cNvPr>
          <p:cNvSpPr txBox="1">
            <a:spLocks/>
          </p:cNvSpPr>
          <p:nvPr/>
        </p:nvSpPr>
        <p:spPr>
          <a:xfrm>
            <a:off x="388189" y="160522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 smtClean="0">
                <a:solidFill>
                  <a:schemeClr val="bg1"/>
                </a:solidFill>
                <a:latin typeface="+mn-lt"/>
              </a:rPr>
              <a:t>Architecture</a:t>
            </a:r>
            <a:endParaRPr lang="fr-CA" sz="2700" b="1" spc="4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F8B16FA-8B66-4E81-9486-65EED8E0F769}"/>
              </a:ext>
            </a:extLst>
          </p:cNvPr>
          <p:cNvSpPr txBox="1">
            <a:spLocks/>
          </p:cNvSpPr>
          <p:nvPr/>
        </p:nvSpPr>
        <p:spPr>
          <a:xfrm>
            <a:off x="4766094" y="2434307"/>
            <a:ext cx="4497571" cy="44236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fr-CA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5</a:t>
            </a:fld>
            <a:endParaRPr lang="fr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0" y="1040517"/>
            <a:ext cx="3304946" cy="5628999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766094" y="1154694"/>
            <a:ext cx="1" cy="551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037" y="1040517"/>
            <a:ext cx="2570707" cy="56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382387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216967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 smtClean="0">
                <a:solidFill>
                  <a:schemeClr val="bg1"/>
                </a:solidFill>
                <a:latin typeface="+mn-lt"/>
              </a:rPr>
              <a:t>Démonstration</a:t>
            </a:r>
            <a:endParaRPr lang="fr-CA" sz="2700" b="1" spc="4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3187700" y="1561097"/>
            <a:ext cx="5318347" cy="52969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sz="1600" dirty="0" smtClean="0">
              <a:latin typeface="+mj-lt"/>
              <a:hlinkClick r:id="rId3"/>
            </a:endParaRPr>
          </a:p>
          <a:p>
            <a:endParaRPr lang="fr-CA" sz="1600" dirty="0">
              <a:latin typeface="+mj-lt"/>
              <a:hlinkClick r:id="rId3"/>
            </a:endParaRPr>
          </a:p>
          <a:p>
            <a:endParaRPr lang="fr-CA" sz="1600" dirty="0" smtClean="0">
              <a:latin typeface="+mj-lt"/>
              <a:hlinkClick r:id="rId3"/>
            </a:endParaRPr>
          </a:p>
          <a:p>
            <a:endParaRPr lang="fr-CA" sz="1600" dirty="0">
              <a:latin typeface="+mj-lt"/>
              <a:hlinkClick r:id="rId3"/>
            </a:endParaRPr>
          </a:p>
          <a:p>
            <a:endParaRPr lang="fr-CA" sz="1600" dirty="0" smtClean="0">
              <a:latin typeface="+mj-lt"/>
              <a:hlinkClick r:id="rId3"/>
            </a:endParaRPr>
          </a:p>
          <a:p>
            <a:endParaRPr lang="fr-CA" sz="1600" dirty="0">
              <a:latin typeface="+mj-lt"/>
              <a:hlinkClick r:id="rId3"/>
            </a:endParaRPr>
          </a:p>
          <a:p>
            <a:r>
              <a:rPr lang="fr-CA" sz="3600" dirty="0" smtClean="0">
                <a:latin typeface="+mj-lt"/>
                <a:hlinkClick r:id="rId3"/>
              </a:rPr>
              <a:t>Live Soccer World </a:t>
            </a:r>
            <a:r>
              <a:rPr lang="fr-CA" sz="3600" dirty="0" err="1" smtClean="0">
                <a:latin typeface="+mj-lt"/>
                <a:hlinkClick r:id="rId3"/>
              </a:rPr>
              <a:t>Map</a:t>
            </a:r>
            <a:endParaRPr lang="fr-CA" sz="3600" dirty="0" smtClean="0">
              <a:latin typeface="+mj-lt"/>
            </a:endParaRPr>
          </a:p>
          <a:p>
            <a:r>
              <a:rPr lang="fr-CA" sz="3600" dirty="0" smtClean="0">
                <a:latin typeface="+mj-lt"/>
                <a:hlinkClick r:id="rId4"/>
              </a:rPr>
              <a:t>APK (mobile)</a:t>
            </a:r>
            <a:endParaRPr lang="fr-CA" sz="36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6</a:t>
            </a:fld>
            <a:endParaRPr lang="fr-CA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70002124-140E-4E35-A908-5AF3119D8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478"/>
            <a:ext cx="3274022" cy="34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B36AD7D-1A0D-43B1-AE29-3DAF0232F9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909" r="-1"/>
          <a:stretch/>
        </p:blipFill>
        <p:spPr>
          <a:xfrm>
            <a:off x="-578221" y="1832577"/>
            <a:ext cx="3940404" cy="39414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372448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207028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RECOMMANDATIONS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2380549" y="2038108"/>
            <a:ext cx="5584175" cy="436243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Amélioration de l’architecture et de l’intégration.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Amélioration des délais de traitement.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FR" sz="2400" spc="-113" dirty="0">
                <a:latin typeface="+mj-lt"/>
              </a:rPr>
              <a:t>Amélioration </a:t>
            </a:r>
            <a:r>
              <a:rPr lang="fr-FR" sz="2400" spc="-113" dirty="0" smtClean="0">
                <a:latin typeface="+mj-lt"/>
              </a:rPr>
              <a:t>de l’interface visuelle.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FR" sz="2400" spc="-113" dirty="0" smtClean="0">
                <a:latin typeface="+mj-lt"/>
              </a:rPr>
              <a:t>Ajout d’information et fonctionnalités.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Augmentation du nombre de stade.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Ajout de sources de données des rencontres.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 smtClean="0">
                <a:latin typeface="+mj-lt"/>
              </a:rPr>
              <a:t>Finition de la carte personnalisée et colorée des pays selon un code couleur par continent.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 err="1" smtClean="0">
                <a:latin typeface="+mj-lt"/>
              </a:rPr>
              <a:t>etc</a:t>
            </a:r>
            <a:endParaRPr lang="fr-CA" sz="2400" spc="-113" dirty="0" smtClean="0">
              <a:latin typeface="+mj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4840A4-FBF6-4FC4-83A6-7B114F6E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21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A159A-E75E-4F97-853D-C214CE5E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157578"/>
            <a:ext cx="6849781" cy="2286000"/>
          </a:xfrm>
          <a:solidFill>
            <a:srgbClr val="566339"/>
          </a:solidFill>
        </p:spPr>
        <p:txBody>
          <a:bodyPr>
            <a:normAutofit/>
          </a:bodyPr>
          <a:lstStyle/>
          <a:p>
            <a:pPr algn="ctr"/>
            <a:r>
              <a:rPr lang="fr-CA" sz="4000" b="1" spc="450" dirty="0">
                <a:solidFill>
                  <a:schemeClr val="bg1"/>
                </a:solidFill>
                <a:latin typeface="+mn-lt"/>
              </a:rPr>
              <a:t>DES QUESTIONS?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260E19-489F-483E-A9E9-F580AD71A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78"/>
            <a:ext cx="2286000" cy="22860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DEC514-D841-4177-856C-ADA38F83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84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</TotalTime>
  <Words>123</Words>
  <Application>Microsoft Office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 Condensed Light</vt:lpstr>
      <vt:lpstr>Thème Office</vt:lpstr>
      <vt:lpstr>Projet – SIG sur le Web</vt:lpstr>
      <vt:lpstr>PLAN DE LA PRÉSENTATION</vt:lpstr>
      <vt:lpstr>Présentation</vt:lpstr>
      <vt:lpstr>Architecture</vt:lpstr>
      <vt:lpstr>PowerPoint Presentation</vt:lpstr>
      <vt:lpstr>PowerPoint Presentation</vt:lpstr>
      <vt:lpstr>PowerPoint Presentation</vt:lpstr>
      <vt:lpstr>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RÉSERVE DE BIOSPHÈRE DU MONT SAINT-HILAIRE</dc:title>
  <dc:creator>Ludyvine Millien</dc:creator>
  <cp:lastModifiedBy>Le Falher, Vincent</cp:lastModifiedBy>
  <cp:revision>104</cp:revision>
  <dcterms:created xsi:type="dcterms:W3CDTF">2017-11-17T19:48:16Z</dcterms:created>
  <dcterms:modified xsi:type="dcterms:W3CDTF">2018-04-24T16:49:16Z</dcterms:modified>
</cp:coreProperties>
</file>