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7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C328-287D-4CA5-A621-6A68F4B76DF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4F82A-1701-474F-B04A-E257AF53C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24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4F82A-1701-474F-B04A-E257AF53CC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Louis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4F82A-1701-474F-B04A-E257AF53CC5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Amélie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4F82A-1701-474F-B04A-E257AF53CC5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Vincent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4F82A-1701-474F-B04A-E257AF53CC5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Vincent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4F82A-1701-474F-B04A-E257AF53CC5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Vincent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4F82A-1701-474F-B04A-E257AF53CC5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Vincent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4F82A-1701-474F-B04A-E257AF53CC5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Vincent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4F82A-1701-474F-B04A-E257AF53CC5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Amélie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4F82A-1701-474F-B04A-E257AF53CC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Amélie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4F82A-1701-474F-B04A-E257AF53CC5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Amélie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4F82A-1701-474F-B04A-E257AF53CC5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Amélie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4F82A-1701-474F-B04A-E257AF53CC5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Amélie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4F82A-1701-474F-B04A-E257AF53CC5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142D-4E47-4C39-B0F0-1EF83CCEDE0A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667B439-36E1-48C4-81A6-0D1C47D5D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142D-4E47-4C39-B0F0-1EF83CCEDE0A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142D-4E47-4C39-B0F0-1EF83CCEDE0A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142D-4E47-4C39-B0F0-1EF83CCEDE0A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142D-4E47-4C39-B0F0-1EF83CCEDE0A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67B439-36E1-48C4-81A6-0D1C47D5D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142D-4E47-4C39-B0F0-1EF83CCEDE0A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142D-4E47-4C39-B0F0-1EF83CCEDE0A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142D-4E47-4C39-B0F0-1EF83CCEDE0A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142D-4E47-4C39-B0F0-1EF83CCEDE0A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142D-4E47-4C39-B0F0-1EF83CCEDE0A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142D-4E47-4C39-B0F0-1EF83CCEDE0A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67B439-36E1-48C4-81A6-0D1C47D5D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ED142D-4E47-4C39-B0F0-1EF83CCEDE0A}" type="datetime1">
              <a:rPr lang="en-US" smtClean="0"/>
              <a:pPr/>
              <a:t>10/26/2016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667B439-36E1-48C4-81A6-0D1C47D5D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rcg.is/2esYC7V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cg.is/2elIgh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nnees.ville.montreal.qc.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140968"/>
            <a:ext cx="6400800" cy="1752600"/>
          </a:xfrm>
        </p:spPr>
        <p:txBody>
          <a:bodyPr/>
          <a:lstStyle/>
          <a:p>
            <a:r>
              <a:rPr lang="fr-CA" dirty="0" smtClean="0"/>
              <a:t>Équipe Longueuil-1</a:t>
            </a:r>
          </a:p>
          <a:p>
            <a:r>
              <a:rPr lang="fr-CA" dirty="0" smtClean="0"/>
              <a:t>Session Automne 2016</a:t>
            </a:r>
          </a:p>
          <a:p>
            <a:r>
              <a:rPr lang="fr-CA" dirty="0" smtClean="0"/>
              <a:t>Cours GMQ706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r>
              <a:rPr lang="fr-FR" sz="3000" dirty="0" smtClean="0"/>
              <a:t>SIG pour l’aide à l’analyse de la population affectée par une catastrophe environnementale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Résultats et cartographie</a:t>
            </a: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Carte statistique Hommes / Femmes</a:t>
            </a:r>
          </a:p>
          <a:p>
            <a:pPr>
              <a:buNone/>
            </a:pPr>
            <a:r>
              <a:rPr lang="en-US" smtClean="0">
                <a:hlinkClick r:id="rId3"/>
              </a:rPr>
              <a:t>http://arcg.is/2esYC7V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Analyse Enfants / Adultes</a:t>
            </a:r>
          </a:p>
          <a:p>
            <a:pPr>
              <a:buNone/>
            </a:pPr>
            <a:r>
              <a:rPr lang="fr-FR" dirty="0" smtClean="0">
                <a:hlinkClick r:id="rId4"/>
              </a:rPr>
              <a:t>http://arcg.is/2elIghC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20429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Limitations</a:t>
            </a: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A" dirty="0" smtClean="0"/>
              <a:t>Précision des données démographiques à l’échelle d’aire de diffusion</a:t>
            </a:r>
          </a:p>
          <a:p>
            <a:r>
              <a:rPr lang="fr-CA" dirty="0" smtClean="0"/>
              <a:t>Cohérence des données du recensement</a:t>
            </a:r>
          </a:p>
          <a:p>
            <a:r>
              <a:rPr lang="fr-CA" dirty="0" smtClean="0"/>
              <a:t>Décalage dans la précision des données entre les codes postaux et les données démographiques</a:t>
            </a:r>
          </a:p>
          <a:p>
            <a:r>
              <a:rPr lang="fr-CA" dirty="0" smtClean="0"/>
              <a:t>Limites des données du recensement</a:t>
            </a:r>
          </a:p>
          <a:p>
            <a:r>
              <a:rPr lang="fr-CA" smtClean="0"/>
              <a:t>Complétion </a:t>
            </a:r>
            <a:r>
              <a:rPr lang="fr-CA" dirty="0" smtClean="0"/>
              <a:t>des métadonnées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40826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Conclusion</a:t>
            </a: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A" dirty="0" smtClean="0"/>
              <a:t>Mandat d’origine</a:t>
            </a:r>
          </a:p>
          <a:p>
            <a:r>
              <a:rPr lang="fr-CA" dirty="0" smtClean="0"/>
              <a:t>Objectifs atteints</a:t>
            </a:r>
          </a:p>
          <a:p>
            <a:r>
              <a:rPr lang="fr-CA" dirty="0" smtClean="0"/>
              <a:t>Revue des livrables</a:t>
            </a:r>
          </a:p>
          <a:p>
            <a:pPr lvl="1"/>
            <a:r>
              <a:rPr lang="fr-CA" dirty="0" smtClean="0"/>
              <a:t>La liste des codes postaux</a:t>
            </a:r>
          </a:p>
          <a:p>
            <a:pPr lvl="1"/>
            <a:r>
              <a:rPr lang="fr-CA" dirty="0" smtClean="0"/>
              <a:t>Deux cartographies web</a:t>
            </a:r>
          </a:p>
          <a:p>
            <a:pPr lvl="1"/>
            <a:r>
              <a:rPr lang="fr-CA" dirty="0" smtClean="0"/>
              <a:t>Une </a:t>
            </a:r>
            <a:r>
              <a:rPr lang="fr-CA" dirty="0" err="1" smtClean="0"/>
              <a:t>géodatabase</a:t>
            </a:r>
            <a:endParaRPr lang="fr-CA" dirty="0" smtClean="0"/>
          </a:p>
          <a:p>
            <a:pPr lvl="1"/>
            <a:r>
              <a:rPr lang="fr-CA" dirty="0" smtClean="0"/>
              <a:t>Un rapport démographique</a:t>
            </a:r>
          </a:p>
          <a:p>
            <a:pPr lvl="1"/>
            <a:r>
              <a:rPr lang="fr-CA" dirty="0" smtClean="0"/>
              <a:t>Un résumé exécutif (dans les prochains jours)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2868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Équipe de travail</a:t>
            </a: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A" dirty="0" smtClean="0"/>
              <a:t>Louis Carrier : recherche de données, cartographie web et rédaction</a:t>
            </a:r>
          </a:p>
          <a:p>
            <a:r>
              <a:rPr lang="fr-CA" dirty="0" err="1" smtClean="0"/>
              <a:t>Mohsen</a:t>
            </a:r>
            <a:r>
              <a:rPr lang="fr-CA" dirty="0" smtClean="0"/>
              <a:t> </a:t>
            </a:r>
            <a:r>
              <a:rPr lang="fr-CA" dirty="0" err="1" smtClean="0"/>
              <a:t>Darabi</a:t>
            </a:r>
            <a:r>
              <a:rPr lang="fr-CA" dirty="0" smtClean="0"/>
              <a:t> : assurance qualité, statistiques démographiques</a:t>
            </a:r>
          </a:p>
          <a:p>
            <a:r>
              <a:rPr lang="fr-CA" dirty="0" smtClean="0"/>
              <a:t>Vincent Le </a:t>
            </a:r>
            <a:r>
              <a:rPr lang="fr-CA" dirty="0" err="1" smtClean="0"/>
              <a:t>Falher</a:t>
            </a:r>
            <a:r>
              <a:rPr lang="fr-CA" dirty="0"/>
              <a:t> </a:t>
            </a:r>
            <a:r>
              <a:rPr lang="fr-CA" dirty="0" smtClean="0"/>
              <a:t>: coordination du groupe, recherche de données et rédaction</a:t>
            </a:r>
          </a:p>
          <a:p>
            <a:r>
              <a:rPr lang="fr-CA" dirty="0" smtClean="0"/>
              <a:t>Amélie </a:t>
            </a:r>
            <a:r>
              <a:rPr lang="fr-CA" dirty="0" err="1" smtClean="0"/>
              <a:t>Trottier</a:t>
            </a:r>
            <a:r>
              <a:rPr lang="fr-CA" dirty="0" smtClean="0"/>
              <a:t>-Picard : recherche de données, analyse spatiale et rédaction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9704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8032" y="274638"/>
            <a:ext cx="7772400" cy="2290266"/>
          </a:xfrm>
        </p:spPr>
        <p:txBody>
          <a:bodyPr/>
          <a:lstStyle/>
          <a:p>
            <a:pPr algn="ctr"/>
            <a:r>
              <a:rPr lang="fr-CA" dirty="0" smtClean="0"/>
              <a:t>Questions ?</a:t>
            </a: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39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7772400" cy="3010346"/>
          </a:xfrm>
        </p:spPr>
        <p:txBody>
          <a:bodyPr/>
          <a:lstStyle/>
          <a:p>
            <a:pPr algn="ctr"/>
            <a:r>
              <a:rPr lang="fr-CA" dirty="0" smtClean="0"/>
              <a:t>Merci</a:t>
            </a: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3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Compréhension</a:t>
            </a:r>
            <a:r>
              <a:rPr lang="en-CA" dirty="0" smtClean="0"/>
              <a:t> du </a:t>
            </a:r>
            <a:r>
              <a:rPr lang="en-CA" dirty="0" err="1" smtClean="0"/>
              <a:t>mandat</a:t>
            </a:r>
            <a:endParaRPr lang="en-CA" dirty="0" smtClean="0"/>
          </a:p>
          <a:p>
            <a:r>
              <a:rPr lang="en-CA" dirty="0" err="1" smtClean="0"/>
              <a:t>Donn</a:t>
            </a:r>
            <a:r>
              <a:rPr lang="fr-CA" dirty="0" err="1" smtClean="0"/>
              <a:t>ées</a:t>
            </a:r>
            <a:r>
              <a:rPr lang="fr-CA" dirty="0" smtClean="0"/>
              <a:t> utilisées</a:t>
            </a:r>
          </a:p>
          <a:p>
            <a:r>
              <a:rPr lang="fr-CA" dirty="0" smtClean="0"/>
              <a:t>A</a:t>
            </a:r>
            <a:r>
              <a:rPr lang="en-CA" dirty="0" err="1" smtClean="0"/>
              <a:t>nalyses</a:t>
            </a:r>
            <a:r>
              <a:rPr lang="en-CA" dirty="0" smtClean="0"/>
              <a:t> </a:t>
            </a:r>
            <a:r>
              <a:rPr lang="en-CA" dirty="0" err="1" smtClean="0"/>
              <a:t>spatiales</a:t>
            </a:r>
            <a:r>
              <a:rPr lang="en-CA" dirty="0" smtClean="0"/>
              <a:t> et </a:t>
            </a:r>
            <a:r>
              <a:rPr lang="en-CA" dirty="0" err="1" smtClean="0"/>
              <a:t>modèle</a:t>
            </a:r>
            <a:endParaRPr lang="en-CA" dirty="0" smtClean="0"/>
          </a:p>
          <a:p>
            <a:r>
              <a:rPr lang="en-CA" dirty="0" err="1" smtClean="0"/>
              <a:t>Résultats</a:t>
            </a:r>
            <a:r>
              <a:rPr lang="en-CA" dirty="0" smtClean="0"/>
              <a:t> et </a:t>
            </a:r>
            <a:r>
              <a:rPr lang="en-CA" dirty="0" err="1" smtClean="0"/>
              <a:t>cartographie</a:t>
            </a:r>
            <a:r>
              <a:rPr lang="en-CA" dirty="0" smtClean="0"/>
              <a:t> accessible sur Internet</a:t>
            </a:r>
          </a:p>
          <a:p>
            <a:r>
              <a:rPr lang="fr-CA" dirty="0" smtClean="0"/>
              <a:t>Limitations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Compréhension du mandat</a:t>
            </a: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A" dirty="0" smtClean="0"/>
              <a:t>Rappel des faits</a:t>
            </a:r>
          </a:p>
          <a:p>
            <a:r>
              <a:rPr lang="fr-CA" dirty="0" smtClean="0"/>
              <a:t>Énoncé des objectifs</a:t>
            </a:r>
          </a:p>
          <a:p>
            <a:r>
              <a:rPr lang="fr-CA" dirty="0" smtClean="0"/>
              <a:t>Confirmation des livrables</a:t>
            </a:r>
          </a:p>
          <a:p>
            <a:r>
              <a:rPr lang="fr-CA" dirty="0" smtClean="0"/>
              <a:t>Rôles et responsabilités</a:t>
            </a:r>
            <a:endParaRPr lang="fr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636912"/>
            <a:ext cx="3370484" cy="312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938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Données utilisées</a:t>
            </a: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A" dirty="0" smtClean="0"/>
              <a:t>Territoire couvert par le nuage toxique </a:t>
            </a:r>
            <a:r>
              <a:rPr lang="fr-CA" sz="2000" dirty="0" smtClean="0"/>
              <a:t>(informations fournies)</a:t>
            </a:r>
            <a:endParaRPr lang="fr-CA" dirty="0" smtClean="0"/>
          </a:p>
          <a:p>
            <a:r>
              <a:rPr lang="fr-CA" dirty="0" smtClean="0"/>
              <a:t>Recensement 2006 </a:t>
            </a:r>
            <a:r>
              <a:rPr lang="fr-CA" sz="2000" dirty="0" smtClean="0"/>
              <a:t>(Statistique Canada)</a:t>
            </a:r>
            <a:endParaRPr lang="fr-CA" dirty="0" smtClean="0"/>
          </a:p>
          <a:p>
            <a:pPr lvl="1"/>
            <a:r>
              <a:rPr lang="fr-CA" dirty="0" smtClean="0"/>
              <a:t>Limites géographiques des aires de diffusion</a:t>
            </a:r>
          </a:p>
          <a:p>
            <a:pPr lvl="1"/>
            <a:r>
              <a:rPr lang="fr-CA" dirty="0" smtClean="0"/>
              <a:t>Données du recensement, regroupées par aire de diffusion</a:t>
            </a:r>
          </a:p>
          <a:p>
            <a:r>
              <a:rPr lang="fr-CA" dirty="0" smtClean="0"/>
              <a:t>Arrondissements de Montréal </a:t>
            </a:r>
            <a:r>
              <a:rPr lang="fr-CA" sz="2000" dirty="0" smtClean="0"/>
              <a:t>(Portail de données ouvertes </a:t>
            </a:r>
            <a:r>
              <a:rPr lang="fr-CA" sz="2000" dirty="0"/>
              <a:t>de Montréal, </a:t>
            </a:r>
            <a:r>
              <a:rPr lang="fr-CA" sz="2000" dirty="0">
                <a:hlinkClick r:id="rId3"/>
              </a:rPr>
              <a:t>http://donnees.ville.montreal.qc.ca/</a:t>
            </a:r>
            <a:r>
              <a:rPr lang="fr-CA" sz="2000" dirty="0"/>
              <a:t>)</a:t>
            </a:r>
            <a:endParaRPr lang="fr-CA" sz="2000" dirty="0" smtClean="0"/>
          </a:p>
          <a:p>
            <a:r>
              <a:rPr lang="fr-CA" dirty="0" smtClean="0"/>
              <a:t>Codes postaux du Canada </a:t>
            </a:r>
            <a:r>
              <a:rPr lang="fr-CA" sz="2000" dirty="0" smtClean="0"/>
              <a:t>(Fichier de conversion des codes postaux, Statistique Canada)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xmlns="" val="32185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Analyse et modèle</a:t>
            </a: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CA" b="1" dirty="0" smtClean="0"/>
              <a:t>Outils utilisés</a:t>
            </a:r>
          </a:p>
          <a:p>
            <a:r>
              <a:rPr lang="fr-CA" dirty="0" smtClean="0"/>
              <a:t>Manipulation des données de recensement :</a:t>
            </a:r>
          </a:p>
          <a:p>
            <a:pPr lvl="1"/>
            <a:r>
              <a:rPr lang="fr-CA" dirty="0" smtClean="0"/>
              <a:t>Beyond </a:t>
            </a:r>
            <a:r>
              <a:rPr lang="fr-CA" dirty="0"/>
              <a:t>20/20 version 7.0.5092 32 </a:t>
            </a:r>
            <a:r>
              <a:rPr lang="fr-CA" dirty="0" smtClean="0"/>
              <a:t>bits</a:t>
            </a:r>
          </a:p>
          <a:p>
            <a:pPr lvl="1"/>
            <a:r>
              <a:rPr lang="fr-CA" dirty="0" smtClean="0"/>
              <a:t>Microsoft Excel 2010</a:t>
            </a:r>
          </a:p>
          <a:p>
            <a:r>
              <a:rPr lang="fr-CA" dirty="0" smtClean="0"/>
              <a:t>Analyses spatiales et cartographie :</a:t>
            </a:r>
          </a:p>
          <a:p>
            <a:pPr lvl="1"/>
            <a:r>
              <a:rPr lang="fr-CA" dirty="0" err="1" smtClean="0"/>
              <a:t>ArcMap</a:t>
            </a:r>
            <a:r>
              <a:rPr lang="fr-CA" dirty="0" smtClean="0"/>
              <a:t> </a:t>
            </a:r>
            <a:r>
              <a:rPr lang="fr-CA" dirty="0"/>
              <a:t>de </a:t>
            </a:r>
            <a:r>
              <a:rPr lang="fr-CA" dirty="0" err="1"/>
              <a:t>ArgGIS</a:t>
            </a:r>
            <a:r>
              <a:rPr lang="fr-CA" dirty="0"/>
              <a:t> 10.2.2 for Desktop</a:t>
            </a:r>
            <a:endParaRPr lang="fr-CA" dirty="0" smtClean="0"/>
          </a:p>
          <a:p>
            <a:r>
              <a:rPr lang="fr-CA" dirty="0" smtClean="0"/>
              <a:t>Cartographie en ligne</a:t>
            </a:r>
          </a:p>
          <a:p>
            <a:pPr lvl="1"/>
            <a:r>
              <a:rPr lang="fr-CA" dirty="0" err="1" smtClean="0"/>
              <a:t>ArcGIS</a:t>
            </a:r>
            <a:r>
              <a:rPr lang="fr-CA" dirty="0" smtClean="0"/>
              <a:t> Online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6262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Analyse et modèle</a:t>
            </a: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25" t="10737" r="980" b="10216"/>
          <a:stretch/>
        </p:blipFill>
        <p:spPr>
          <a:xfrm>
            <a:off x="107504" y="2132856"/>
            <a:ext cx="8928992" cy="3401522"/>
          </a:xfrm>
        </p:spPr>
      </p:pic>
    </p:spTree>
    <p:extLst>
      <p:ext uri="{BB962C8B-B14F-4D97-AF65-F5344CB8AC3E}">
        <p14:creationId xmlns:p14="http://schemas.microsoft.com/office/powerpoint/2010/main" xmlns="" val="35171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3906" b="4306"/>
          <a:stretch/>
        </p:blipFill>
        <p:spPr bwMode="auto">
          <a:xfrm>
            <a:off x="382103" y="782018"/>
            <a:ext cx="8379791" cy="523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859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22"/>
          <a:stretch/>
        </p:blipFill>
        <p:spPr bwMode="auto">
          <a:xfrm>
            <a:off x="143508" y="1052736"/>
            <a:ext cx="8820980" cy="472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234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Résultats et cartographie</a:t>
            </a:r>
            <a:endParaRPr lang="fr-CA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A2016-GMQ706-APP1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B439-36E1-48C4-81A6-0D1C47D5D0E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904087697"/>
              </p:ext>
            </p:extLst>
          </p:nvPr>
        </p:nvGraphicFramePr>
        <p:xfrm>
          <a:off x="1202432" y="1641192"/>
          <a:ext cx="6681936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432"/>
                <a:gridCol w="1296144"/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Arrondissement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Population touchée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Pourcentage</a:t>
                      </a:r>
                      <a:r>
                        <a:rPr lang="fr-CA" baseline="0" dirty="0" smtClean="0"/>
                        <a:t> d’hommes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Pourcentage de moins de 20 ans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Ahuntsic-</a:t>
                      </a:r>
                      <a:r>
                        <a:rPr lang="fr-CA" dirty="0" err="1" smtClean="0"/>
                        <a:t>Cartierville</a:t>
                      </a:r>
                      <a:endParaRPr lang="fr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 smtClean="0"/>
                        <a:t>133 530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indent="0" algn="ctr"/>
                      <a:r>
                        <a:rPr lang="fr-CA" dirty="0" smtClean="0"/>
                        <a:t>47,9 %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20,4 %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Anjou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indent="0" algn="r" rtl="0" eaLnBrk="1" fontAlgn="b" latinLnBrk="0" hangingPunct="1"/>
                      <a:r>
                        <a:rPr kumimoji="0" lang="fr-CA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14 910</a:t>
                      </a:r>
                      <a:endParaRPr kumimoji="0" lang="fr-CA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85725" indent="0" algn="ctr" rtl="0" eaLnBrk="1" fontAlgn="b" latinLnBrk="0" hangingPunct="1"/>
                      <a:r>
                        <a:rPr kumimoji="0" lang="fr-CA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46,7 %</a:t>
                      </a:r>
                      <a:endParaRPr kumimoji="0" lang="fr-CA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20,3 %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Côte-des-Neiges-Notre-Dame-de-Grâce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indent="0" algn="r" rtl="0" eaLnBrk="1" fontAlgn="b" latinLnBrk="0" hangingPunct="1"/>
                      <a:r>
                        <a:rPr kumimoji="0" lang="fr-CA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79 580</a:t>
                      </a:r>
                      <a:endParaRPr kumimoji="0" lang="fr-CA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85725" indent="0" algn="ctr" rtl="0" eaLnBrk="1" fontAlgn="b" latinLnBrk="0" hangingPunct="1"/>
                      <a:r>
                        <a:rPr kumimoji="0" lang="fr-CA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46,9 %</a:t>
                      </a:r>
                      <a:endParaRPr kumimoji="0" lang="fr-CA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25,1 %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Côte-Saint-Luc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indent="0" algn="r" rtl="0" eaLnBrk="1" fontAlgn="b" latinLnBrk="0" hangingPunct="1"/>
                      <a:r>
                        <a:rPr kumimoji="0" lang="fr-CA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38 870</a:t>
                      </a:r>
                      <a:endParaRPr kumimoji="0" lang="fr-CA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85725" indent="0" algn="ctr" rtl="0" eaLnBrk="1" fontAlgn="b" latinLnBrk="0" hangingPunct="1"/>
                      <a:r>
                        <a:rPr kumimoji="0" lang="fr-CA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45,9 %</a:t>
                      </a:r>
                      <a:endParaRPr kumimoji="0" lang="fr-CA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21,9 %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Dorval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indent="0" algn="r" rtl="0" eaLnBrk="1" fontAlgn="b" latinLnBrk="0" hangingPunct="1"/>
                      <a:r>
                        <a:rPr kumimoji="0" lang="fr-CA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16 675</a:t>
                      </a:r>
                      <a:endParaRPr kumimoji="0" lang="fr-CA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85725" indent="0" algn="ctr" rtl="0" eaLnBrk="1" fontAlgn="b" latinLnBrk="0" hangingPunct="1"/>
                      <a:r>
                        <a:rPr kumimoji="0" lang="fr-CA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47,4 %</a:t>
                      </a:r>
                      <a:endParaRPr kumimoji="0" lang="fr-CA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20,1 %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Hampstead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indent="0" algn="r" rtl="0" eaLnBrk="1" fontAlgn="b" latinLnBrk="0" hangingPunct="1"/>
                      <a:r>
                        <a:rPr kumimoji="0" lang="fr-CA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8 360</a:t>
                      </a:r>
                      <a:endParaRPr kumimoji="0" lang="fr-CA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85725" indent="0" algn="ctr" rtl="0" eaLnBrk="1" fontAlgn="b" latinLnBrk="0" hangingPunct="1"/>
                      <a:r>
                        <a:rPr kumimoji="0" lang="fr-CA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47,6 %</a:t>
                      </a:r>
                      <a:endParaRPr kumimoji="0" lang="fr-CA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27,3 %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Lachine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indent="0" algn="r" rtl="0" eaLnBrk="1" fontAlgn="b" latinLnBrk="0" hangingPunct="1"/>
                      <a:r>
                        <a:rPr kumimoji="0" lang="fr-CA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46 125</a:t>
                      </a:r>
                      <a:endParaRPr kumimoji="0" lang="fr-CA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85725" indent="0" algn="ctr" rtl="0" eaLnBrk="1" fontAlgn="b" latinLnBrk="0" hangingPunct="1"/>
                      <a:r>
                        <a:rPr kumimoji="0" lang="fr-CA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47,3 %</a:t>
                      </a:r>
                      <a:endParaRPr kumimoji="0" lang="fr-CA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21,5 %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[…]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dirty="0" smtClean="0"/>
                        <a:t>[…]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[…]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[…]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4905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609</TotalTime>
  <Words>410</Words>
  <Application>Microsoft Office PowerPoint</Application>
  <PresentationFormat>On-screen Show (4:3)</PresentationFormat>
  <Paragraphs>150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Capitaux</vt:lpstr>
      <vt:lpstr>SIG pour l’aide à l’analyse de la population affectée par une catastrophe environnementale</vt:lpstr>
      <vt:lpstr>Plan</vt:lpstr>
      <vt:lpstr>Compréhension du mandat</vt:lpstr>
      <vt:lpstr>Données utilisées</vt:lpstr>
      <vt:lpstr>Analyse et modèle</vt:lpstr>
      <vt:lpstr>Analyse et modèle</vt:lpstr>
      <vt:lpstr>Slide 7</vt:lpstr>
      <vt:lpstr>Slide 8</vt:lpstr>
      <vt:lpstr>Résultats et cartographie</vt:lpstr>
      <vt:lpstr>Résultats et cartographie</vt:lpstr>
      <vt:lpstr>Limitations</vt:lpstr>
      <vt:lpstr>Conclusion</vt:lpstr>
      <vt:lpstr>Équipe de travail</vt:lpstr>
      <vt:lpstr>Questions ?</vt:lpstr>
      <vt:lpstr>Merci</vt:lpstr>
    </vt:vector>
  </TitlesOfParts>
  <Company>Bell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APP #1</dc:title>
  <dc:creator>Vincent Le Falher</dc:creator>
  <cp:lastModifiedBy>Vincent Le Falher</cp:lastModifiedBy>
  <cp:revision>81</cp:revision>
  <dcterms:created xsi:type="dcterms:W3CDTF">2016-10-08T15:24:38Z</dcterms:created>
  <dcterms:modified xsi:type="dcterms:W3CDTF">2016-10-26T12:14:06Z</dcterms:modified>
</cp:coreProperties>
</file>