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/>
    <p:restoredTop sz="94661"/>
  </p:normalViewPr>
  <p:slideViewPr>
    <p:cSldViewPr snapToGrid="0" showGuides="1">
      <p:cViewPr varScale="1">
        <p:scale>
          <a:sx n="113" d="100"/>
          <a:sy n="113" d="100"/>
        </p:scale>
        <p:origin x="19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389C-3D20-EFE3-F858-D6D3A835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E731-CBBD-4C20-6034-CB84247FE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C536-6004-69D6-E8A2-F767F5A8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73BB-021C-F860-B54F-84FAD772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F2F8-3053-FB78-EDCB-8441110C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9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7B30-F20E-4513-6CE4-39D232C4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A1A35-0A6D-D2EE-2553-3BA700F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A25A-0574-82B4-4BFF-809043F5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A28F-19C1-A6C1-0486-E80C30F7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AFE4-A5FE-C71B-5733-3A080EA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5129B-1940-F769-CEE3-2C8764470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10AF-E437-42C4-4CC3-E6EACBA8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1682-7A86-AC22-8218-A3EF1207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FBCD-BA2E-E12C-8F32-9313710C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59F8-C20A-6DA7-BF6D-E7B28EE8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47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48D9-711C-6C6B-FC1D-43D565B8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06D2-A397-04F6-8C8D-4E056DBB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11B5-A93E-4879-7B18-C47BD156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8583-BD83-B655-8E45-8E1C0B83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49D3-402C-9874-6C7A-0054BEE7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45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FFCC-1CF3-BC2E-1BF8-C7EA5131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FD4E-5501-E057-C27A-8A9ED4603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01826-DE4E-2338-E779-E274DFE7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DB49-1402-8811-766C-054CB7A0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AE98-1D55-4BE0-BEFB-2BACD361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6943-D213-29E2-2D75-8172865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4A8B-6AAB-89B3-982E-B73224C91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141D-21CF-54CA-7F57-4423D87D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FF65-3D91-75D5-A18A-489787FF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E95A-73C1-9696-E31D-6399BC3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52B2D-6057-BBAE-4CA6-525299BC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F3FC-D17F-8D57-C7D8-4D4D7F0B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72252-25A5-D774-C59B-04091FA1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0826-EAAF-697C-D399-4AE922C6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2F8F-D5D9-4F14-AC7F-5D328E87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BA070-9389-53E6-B777-9789DBEC9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88DB4-7858-110A-FF31-D6274108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35E04-954F-1726-CD85-3D90DC2B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A3518-BBE6-CAEA-67E3-AA8F0E13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8995-0765-AC17-1150-B8D7076C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650E1-B0CE-1764-9C2C-AA1371E3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F325C-055F-8C62-4223-EF510E36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3FA1-2B3C-846C-0920-A30E36F9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E04B-C3A8-1BFA-7380-B329E0FD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60806-EED6-7C8A-1568-A151678C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282-C8B9-4BC4-57CE-C018849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C7F4-2424-866C-5E1C-FE72A557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95A1-B475-4CA1-D3B4-5E03FF71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0FD0-3AB2-24C2-091A-6FD13508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CDA37-4B60-EC93-C146-5D28567D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5152-8FA3-693E-A45C-47594742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AE214-84CF-AED4-394C-FF9AF38D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2E39-A37E-FCE3-3929-2322E49F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9AB9B-FC65-361F-8CAD-6841C16D7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17357-3371-C01A-5FE3-C7042489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5C2D-D7E6-D1B5-1A25-80F8A5FE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2088-DFB2-7958-B657-B557C55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A6874-D634-B0C4-FE08-8096BDAD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3608E-4BCC-18C5-2168-7615E01F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2543-22AE-2B1A-8912-87EBA91C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37DB-1979-8ADB-356C-8535E713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4EFC2-6511-F34B-A686-AAA3AAB04498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9288-9D46-6487-98C1-B3C49FBD7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4F8B-DC34-3163-67D8-54482B3E8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CD202-F3BF-C044-9F54-59D280E0A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581AC8B-B4A0-11C7-00D3-9CE29AA4C6A9}"/>
              </a:ext>
            </a:extLst>
          </p:cNvPr>
          <p:cNvGrpSpPr/>
          <p:nvPr/>
        </p:nvGrpSpPr>
        <p:grpSpPr>
          <a:xfrm>
            <a:off x="1503686" y="263233"/>
            <a:ext cx="9184628" cy="6331533"/>
            <a:chOff x="628022" y="495888"/>
            <a:chExt cx="9184628" cy="6331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DF71D1-D1CB-6846-A2A9-1CCFA6D45585}"/>
                </a:ext>
              </a:extLst>
            </p:cNvPr>
            <p:cNvSpPr/>
            <p:nvPr/>
          </p:nvSpPr>
          <p:spPr>
            <a:xfrm>
              <a:off x="628022" y="1626062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BBC332-7F62-F8DF-9A8C-5CEC8BD6E49E}"/>
                </a:ext>
              </a:extLst>
            </p:cNvPr>
            <p:cNvSpPr/>
            <p:nvPr/>
          </p:nvSpPr>
          <p:spPr>
            <a:xfrm>
              <a:off x="2111270" y="15707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Exploration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4BB869-3E02-9F3D-B2DC-80DDE4CA30BC}"/>
                </a:ext>
              </a:extLst>
            </p:cNvPr>
            <p:cNvSpPr/>
            <p:nvPr/>
          </p:nvSpPr>
          <p:spPr>
            <a:xfrm>
              <a:off x="3473939" y="1626062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Dataset</a:t>
              </a:r>
            </a:p>
            <a:p>
              <a:pPr algn="ctr"/>
              <a:r>
                <a:rPr lang="en-GB" sz="1400" dirty="0"/>
                <a:t>w. </a:t>
              </a:r>
              <a:r>
                <a:rPr lang="en-GB" sz="1400" dirty="0" err="1"/>
                <a:t>NaN’s</a:t>
              </a:r>
              <a:endParaRPr lang="en-GB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EC3A54-C68B-E440-19A0-E9DB4141442D}"/>
                </a:ext>
              </a:extLst>
            </p:cNvPr>
            <p:cNvSpPr/>
            <p:nvPr/>
          </p:nvSpPr>
          <p:spPr>
            <a:xfrm>
              <a:off x="4947139" y="15707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Impute </a:t>
              </a:r>
              <a:r>
                <a:rPr lang="en-GB" sz="1400" dirty="0" err="1"/>
                <a:t>NaN’s</a:t>
              </a:r>
              <a:endParaRPr lang="en-GB" sz="1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7EC66E-DFEA-7D47-CBFB-F2EFC1C0AA9C}"/>
                </a:ext>
              </a:extLst>
            </p:cNvPr>
            <p:cNvSpPr/>
            <p:nvPr/>
          </p:nvSpPr>
          <p:spPr>
            <a:xfrm>
              <a:off x="6186094" y="4958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Distributions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3E23BF-17C2-4AA7-97DC-7DD920E2D8A7}"/>
                </a:ext>
              </a:extLst>
            </p:cNvPr>
            <p:cNvSpPr/>
            <p:nvPr/>
          </p:nvSpPr>
          <p:spPr>
            <a:xfrm>
              <a:off x="6186094" y="252952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KNN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3B7C2C-85EC-CCB5-3A64-2BCF566A03BF}"/>
                </a:ext>
              </a:extLst>
            </p:cNvPr>
            <p:cNvSpPr/>
            <p:nvPr/>
          </p:nvSpPr>
          <p:spPr>
            <a:xfrm>
              <a:off x="8777671" y="1626062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Imputed 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4DA227-6766-3E4C-61B1-7442F5C38680}"/>
                </a:ext>
              </a:extLst>
            </p:cNvPr>
            <p:cNvSpPr/>
            <p:nvPr/>
          </p:nvSpPr>
          <p:spPr>
            <a:xfrm>
              <a:off x="7425050" y="157479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Compare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9915C-288F-6A77-0520-6B6C9FF83AA7}"/>
                </a:ext>
              </a:extLst>
            </p:cNvPr>
            <p:cNvSpPr/>
            <p:nvPr/>
          </p:nvSpPr>
          <p:spPr>
            <a:xfrm>
              <a:off x="633045" y="4951817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Imputed dataset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6325E8-2D47-D285-DDE4-E5F192B840A2}"/>
                </a:ext>
              </a:extLst>
            </p:cNvPr>
            <p:cNvSpPr/>
            <p:nvPr/>
          </p:nvSpPr>
          <p:spPr>
            <a:xfrm>
              <a:off x="2111270" y="48965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Clustering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3E8BA-1A70-CF46-0EC7-434183AA2B47}"/>
                </a:ext>
              </a:extLst>
            </p:cNvPr>
            <p:cNvSpPr/>
            <p:nvPr/>
          </p:nvSpPr>
          <p:spPr>
            <a:xfrm>
              <a:off x="3463518" y="387938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Hierarchical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E4FBA9-FA7D-BC7F-36E7-3CDAAB755CB4}"/>
                </a:ext>
              </a:extLst>
            </p:cNvPr>
            <p:cNvSpPr/>
            <p:nvPr/>
          </p:nvSpPr>
          <p:spPr>
            <a:xfrm>
              <a:off x="3463518" y="591302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Density-Based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4CFACD-9CBB-EF04-3CA7-F29B397815CE}"/>
                </a:ext>
              </a:extLst>
            </p:cNvPr>
            <p:cNvSpPr/>
            <p:nvPr/>
          </p:nvSpPr>
          <p:spPr>
            <a:xfrm>
              <a:off x="3463518" y="48965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K-Means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5584AE-BCFF-A520-42BA-CDD294E5EC44}"/>
                </a:ext>
              </a:extLst>
            </p:cNvPr>
            <p:cNvSpPr/>
            <p:nvPr/>
          </p:nvSpPr>
          <p:spPr>
            <a:xfrm>
              <a:off x="4815766" y="4951817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Clusters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CB7D61-6E5D-9885-C395-3D2A8D67D99D}"/>
                </a:ext>
              </a:extLst>
            </p:cNvPr>
            <p:cNvSpPr/>
            <p:nvPr/>
          </p:nvSpPr>
          <p:spPr>
            <a:xfrm>
              <a:off x="4815764" y="3934646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Clusters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F7A87-EEFF-3F3B-6264-8301F90E43A8}"/>
                </a:ext>
              </a:extLst>
            </p:cNvPr>
            <p:cNvSpPr/>
            <p:nvPr/>
          </p:nvSpPr>
          <p:spPr>
            <a:xfrm>
              <a:off x="4815764" y="5968287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Clusters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A05EA8-0FF7-9E0A-6BDE-D259B37764D8}"/>
                </a:ext>
              </a:extLst>
            </p:cNvPr>
            <p:cNvSpPr/>
            <p:nvPr/>
          </p:nvSpPr>
          <p:spPr>
            <a:xfrm>
              <a:off x="6288593" y="48965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Compare Clusters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1FE583-CE4E-CE42-5436-65CF233BB76D}"/>
                </a:ext>
              </a:extLst>
            </p:cNvPr>
            <p:cNvSpPr/>
            <p:nvPr/>
          </p:nvSpPr>
          <p:spPr>
            <a:xfrm>
              <a:off x="7640841" y="4951817"/>
              <a:ext cx="1034979" cy="8038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Final clusters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707F17-E1CE-EF05-9494-9BFB22E8B34F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>
              <a:off x="1663001" y="2027996"/>
              <a:ext cx="448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E94AD2-6215-FE5F-7B40-77D1AA1C7082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>
              <a:off x="3025670" y="2027996"/>
              <a:ext cx="448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36B941-F030-94DC-D320-B9250725E263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4508918" y="2027996"/>
              <a:ext cx="438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B3B857C-4461-2792-55C8-71406840203B}"/>
                </a:ext>
              </a:extLst>
            </p:cNvPr>
            <p:cNvCxnSpPr>
              <a:stCxn id="11" idx="6"/>
              <a:endCxn id="10" idx="1"/>
            </p:cNvCxnSpPr>
            <p:nvPr/>
          </p:nvCxnSpPr>
          <p:spPr>
            <a:xfrm flipV="1">
              <a:off x="8339450" y="2027996"/>
              <a:ext cx="438221" cy="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C182310C-9468-21BE-DA50-084C0B46E69E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5861539" y="953088"/>
              <a:ext cx="324555" cy="107490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ED8782D4-D1A4-5FB4-FC21-1D36168AFCB7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861539" y="2027996"/>
              <a:ext cx="324555" cy="95873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85D0156E-EA44-0B44-F872-99D35E0A575F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7100494" y="2031997"/>
              <a:ext cx="324556" cy="9547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8AA5875A-639A-25DC-A9FB-EC7230EC69BD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7100494" y="953088"/>
              <a:ext cx="324556" cy="107890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603FAD3C-E708-B616-A9CD-4D126457737B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H="1">
              <a:off x="633045" y="2027996"/>
              <a:ext cx="9179605" cy="3325755"/>
            </a:xfrm>
            <a:prstGeom prst="curvedConnector5">
              <a:avLst>
                <a:gd name="adj1" fmla="val -2490"/>
                <a:gd name="adj2" fmla="val 50000"/>
                <a:gd name="adj3" fmla="val 10249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E1C2736-4878-8710-2898-D1352B51A033}"/>
                </a:ext>
              </a:extLst>
            </p:cNvPr>
            <p:cNvCxnSpPr>
              <a:stCxn id="12" idx="3"/>
              <a:endCxn id="13" idx="2"/>
            </p:cNvCxnSpPr>
            <p:nvPr/>
          </p:nvCxnSpPr>
          <p:spPr>
            <a:xfrm>
              <a:off x="1668024" y="5353751"/>
              <a:ext cx="443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1C46FD-21F9-E85C-F628-9CF679A9EB51}"/>
                </a:ext>
              </a:extLst>
            </p:cNvPr>
            <p:cNvCxnSpPr>
              <a:stCxn id="13" idx="6"/>
              <a:endCxn id="16" idx="2"/>
            </p:cNvCxnSpPr>
            <p:nvPr/>
          </p:nvCxnSpPr>
          <p:spPr>
            <a:xfrm>
              <a:off x="3025670" y="5353751"/>
              <a:ext cx="437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3EF8D7-3D17-F91F-55B6-0E8DA4EE1D61}"/>
                </a:ext>
              </a:extLst>
            </p:cNvPr>
            <p:cNvCxnSpPr>
              <a:stCxn id="17" idx="3"/>
              <a:endCxn id="20" idx="2"/>
            </p:cNvCxnSpPr>
            <p:nvPr/>
          </p:nvCxnSpPr>
          <p:spPr>
            <a:xfrm>
              <a:off x="5850745" y="5353751"/>
              <a:ext cx="437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B40148A-7759-28A6-0761-3627D883C939}"/>
                </a:ext>
              </a:extLst>
            </p:cNvPr>
            <p:cNvCxnSpPr>
              <a:stCxn id="14" idx="6"/>
              <a:endCxn id="18" idx="1"/>
            </p:cNvCxnSpPr>
            <p:nvPr/>
          </p:nvCxnSpPr>
          <p:spPr>
            <a:xfrm>
              <a:off x="4377918" y="4336580"/>
              <a:ext cx="437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410BE2B-709A-E43C-89C1-736CD628E892}"/>
                </a:ext>
              </a:extLst>
            </p:cNvPr>
            <p:cNvCxnSpPr>
              <a:stCxn id="16" idx="6"/>
              <a:endCxn id="17" idx="1"/>
            </p:cNvCxnSpPr>
            <p:nvPr/>
          </p:nvCxnSpPr>
          <p:spPr>
            <a:xfrm>
              <a:off x="4377918" y="5353751"/>
              <a:ext cx="437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72B8E1A-2EB3-44B9-2158-EB98BAB8B5CA}"/>
                </a:ext>
              </a:extLst>
            </p:cNvPr>
            <p:cNvCxnSpPr>
              <a:stCxn id="15" idx="6"/>
              <a:endCxn id="19" idx="1"/>
            </p:cNvCxnSpPr>
            <p:nvPr/>
          </p:nvCxnSpPr>
          <p:spPr>
            <a:xfrm>
              <a:off x="4377918" y="6370221"/>
              <a:ext cx="437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D83AF94-1D2D-6EB3-4175-1EA9B42538C5}"/>
                </a:ext>
              </a:extLst>
            </p:cNvPr>
            <p:cNvCxnSpPr>
              <a:stCxn id="20" idx="6"/>
              <a:endCxn id="21" idx="1"/>
            </p:cNvCxnSpPr>
            <p:nvPr/>
          </p:nvCxnSpPr>
          <p:spPr>
            <a:xfrm>
              <a:off x="7202993" y="5353751"/>
              <a:ext cx="437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41C6AA49-6BC8-EDD7-CAD7-32E81A9CB144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>
              <a:off x="5850743" y="4336580"/>
              <a:ext cx="437850" cy="101717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064209D6-85D8-9DDD-B24F-D36B715E747E}"/>
                </a:ext>
              </a:extLst>
            </p:cNvPr>
            <p:cNvCxnSpPr>
              <a:stCxn id="19" idx="3"/>
              <a:endCxn id="20" idx="2"/>
            </p:cNvCxnSpPr>
            <p:nvPr/>
          </p:nvCxnSpPr>
          <p:spPr>
            <a:xfrm flipV="1">
              <a:off x="5850743" y="5353751"/>
              <a:ext cx="437850" cy="101647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C728EB53-B269-D5F2-8564-05779AFE9B47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3025670" y="4336580"/>
              <a:ext cx="437848" cy="101717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7BBB2B46-2627-5125-DB80-668E07BE735F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3025670" y="5353751"/>
              <a:ext cx="437848" cy="10164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32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 Coppens</dc:creator>
  <cp:lastModifiedBy>Vince Coppens</cp:lastModifiedBy>
  <cp:revision>1</cp:revision>
  <dcterms:created xsi:type="dcterms:W3CDTF">2024-11-21T19:03:17Z</dcterms:created>
  <dcterms:modified xsi:type="dcterms:W3CDTF">2024-11-21T19:20:08Z</dcterms:modified>
</cp:coreProperties>
</file>