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Argumentumok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Argparse</a:t>
            </a:r>
            <a:r>
              <a:rPr lang="hu-HU" dirty="0" smtClean="0"/>
              <a:t> modul, </a:t>
            </a:r>
            <a:r>
              <a:rPr lang="hu-HU" dirty="0" err="1" smtClean="0"/>
              <a:t>exe</a:t>
            </a:r>
            <a:r>
              <a:rPr lang="hu-HU" dirty="0" smtClean="0"/>
              <a:t> fájlok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315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Parancssori argumentumok </a:t>
            </a:r>
            <a:r>
              <a:rPr lang="hu-HU" dirty="0" smtClean="0"/>
              <a:t>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Rugalmasságot ad a program működésének </a:t>
            </a:r>
            <a:r>
              <a:rPr lang="hu-HU" sz="2800" dirty="0" smtClean="0"/>
              <a:t>vezérlésében</a:t>
            </a:r>
          </a:p>
          <a:p>
            <a:endParaRPr lang="hu-HU" sz="2800" dirty="0" smtClean="0"/>
          </a:p>
          <a:p>
            <a:r>
              <a:rPr lang="hu-HU" sz="2800" dirty="0" smtClean="0"/>
              <a:t>Automatizálási </a:t>
            </a:r>
            <a:r>
              <a:rPr lang="hu-HU" sz="2800" dirty="0"/>
              <a:t>és </a:t>
            </a:r>
            <a:r>
              <a:rPr lang="hu-HU" sz="2800" dirty="0" err="1"/>
              <a:t>szkriptelési</a:t>
            </a:r>
            <a:r>
              <a:rPr lang="hu-HU" sz="2800" dirty="0"/>
              <a:t> </a:t>
            </a:r>
            <a:r>
              <a:rPr lang="hu-HU" sz="2800" dirty="0" smtClean="0"/>
              <a:t>lehetőségek</a:t>
            </a:r>
          </a:p>
          <a:p>
            <a:endParaRPr lang="hu-HU" sz="2800" dirty="0" smtClean="0"/>
          </a:p>
          <a:p>
            <a:r>
              <a:rPr lang="hu-HU" sz="2800" dirty="0" smtClean="0"/>
              <a:t>Könnyebb </a:t>
            </a:r>
            <a:r>
              <a:rPr lang="hu-HU" sz="2800" dirty="0"/>
              <a:t>integráció más </a:t>
            </a:r>
            <a:r>
              <a:rPr lang="hu-HU" sz="2800" dirty="0" smtClean="0"/>
              <a:t>rendszerekkel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253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argparse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05007" y="204710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 smtClean="0"/>
              <a:t>Egyszerű </a:t>
            </a:r>
            <a:r>
              <a:rPr lang="hu-HU" sz="2000" dirty="0"/>
              <a:t>és hatékony eszközt nyújt a parancssori argumentumok </a:t>
            </a:r>
            <a:r>
              <a:rPr lang="hu-HU" sz="2000" dirty="0" smtClean="0"/>
              <a:t>feldolgozásához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sz="2400" b="1" dirty="0" err="1"/>
              <a:t>ArgumentParser</a:t>
            </a:r>
            <a:r>
              <a:rPr lang="hu-HU" sz="2400" dirty="0"/>
              <a:t> </a:t>
            </a:r>
            <a:r>
              <a:rPr lang="hu-HU" sz="2400" b="1" dirty="0"/>
              <a:t>objektum</a:t>
            </a:r>
            <a:r>
              <a:rPr lang="hu-HU" sz="2400" dirty="0"/>
              <a:t>: Kezeli az argumentumokat és a </a:t>
            </a:r>
            <a:r>
              <a:rPr lang="hu-HU" sz="2400" dirty="0" err="1"/>
              <a:t>help</a:t>
            </a:r>
            <a:r>
              <a:rPr lang="hu-HU" sz="2400" dirty="0"/>
              <a:t> </a:t>
            </a:r>
            <a:r>
              <a:rPr lang="hu-HU" sz="2400" dirty="0" smtClean="0"/>
              <a:t>szövegeket</a:t>
            </a:r>
          </a:p>
          <a:p>
            <a:r>
              <a:rPr lang="hu-HU" sz="2400" b="1" dirty="0" smtClean="0"/>
              <a:t>Argumentumok</a:t>
            </a:r>
            <a:r>
              <a:rPr lang="hu-HU" sz="2400" dirty="0" smtClean="0"/>
              <a:t> </a:t>
            </a:r>
            <a:r>
              <a:rPr lang="hu-HU" sz="2400" b="1" dirty="0"/>
              <a:t>hozzáadása</a:t>
            </a:r>
            <a:r>
              <a:rPr lang="hu-HU" sz="2400" dirty="0"/>
              <a:t>: Meghatározza a várható argumentumokat (</a:t>
            </a:r>
            <a:r>
              <a:rPr lang="hu-HU" sz="2400" dirty="0" err="1"/>
              <a:t>add_argument</a:t>
            </a:r>
            <a:r>
              <a:rPr lang="hu-HU" sz="2400" dirty="0"/>
              <a:t> </a:t>
            </a:r>
            <a:r>
              <a:rPr lang="hu-HU" sz="2400" dirty="0" smtClean="0"/>
              <a:t>metódussal)</a:t>
            </a:r>
          </a:p>
          <a:p>
            <a:r>
              <a:rPr lang="hu-HU" sz="2400" b="1" dirty="0" smtClean="0"/>
              <a:t>Argumentumok</a:t>
            </a:r>
            <a:r>
              <a:rPr lang="hu-HU" sz="2400" dirty="0" smtClean="0"/>
              <a:t> </a:t>
            </a:r>
            <a:r>
              <a:rPr lang="hu-HU" sz="2400" b="1" dirty="0"/>
              <a:t>feldolgozása</a:t>
            </a:r>
            <a:r>
              <a:rPr lang="hu-HU" sz="2400" dirty="0"/>
              <a:t>: </a:t>
            </a:r>
            <a:r>
              <a:rPr lang="hu-HU" sz="2400" dirty="0" err="1"/>
              <a:t>Elemzi</a:t>
            </a:r>
            <a:r>
              <a:rPr lang="hu-HU" sz="2400" dirty="0"/>
              <a:t> a megadott bemenetet (</a:t>
            </a:r>
            <a:r>
              <a:rPr lang="hu-HU" sz="2400" dirty="0" err="1"/>
              <a:t>parse_args</a:t>
            </a:r>
            <a:r>
              <a:rPr lang="hu-HU" sz="2400" dirty="0"/>
              <a:t> metódussal</a:t>
            </a:r>
            <a:r>
              <a:rPr lang="hu-HU" sz="2400" dirty="0" smtClean="0"/>
              <a:t>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87562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argparse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Szabványos módon kezeli az </a:t>
            </a:r>
            <a:r>
              <a:rPr lang="hu-HU" dirty="0" smtClean="0"/>
              <a:t>argumentumokat</a:t>
            </a:r>
          </a:p>
          <a:p>
            <a:r>
              <a:rPr lang="hu-HU" dirty="0"/>
              <a:t>Automatikus súgó </a:t>
            </a:r>
            <a:r>
              <a:rPr lang="hu-HU" dirty="0" smtClean="0"/>
              <a:t>generálás (-h v --</a:t>
            </a:r>
            <a:r>
              <a:rPr lang="hu-HU" dirty="0" err="1" smtClean="0"/>
              <a:t>help</a:t>
            </a:r>
            <a:r>
              <a:rPr lang="hu-HU" dirty="0" smtClean="0"/>
              <a:t>)</a:t>
            </a:r>
          </a:p>
          <a:p>
            <a:r>
              <a:rPr lang="hu-HU" dirty="0" smtClean="0"/>
              <a:t>Erősebb </a:t>
            </a:r>
            <a:r>
              <a:rPr lang="hu-HU" dirty="0" err="1" smtClean="0"/>
              <a:t>validálás</a:t>
            </a:r>
            <a:r>
              <a:rPr lang="hu-HU" dirty="0" smtClean="0"/>
              <a:t> </a:t>
            </a:r>
            <a:r>
              <a:rPr lang="hu-HU" dirty="0"/>
              <a:t>és </a:t>
            </a:r>
            <a:r>
              <a:rPr lang="hu-HU" dirty="0" smtClean="0"/>
              <a:t>típuskezelés</a:t>
            </a:r>
          </a:p>
          <a:p>
            <a:r>
              <a:rPr lang="hu-HU" dirty="0" err="1"/>
              <a:t>P</a:t>
            </a:r>
            <a:r>
              <a:rPr lang="hu-HU" dirty="0" err="1" smtClean="0"/>
              <a:t>ozicionális</a:t>
            </a:r>
            <a:r>
              <a:rPr lang="hu-HU" dirty="0" smtClean="0"/>
              <a:t> </a:t>
            </a:r>
            <a:r>
              <a:rPr lang="hu-HU" dirty="0"/>
              <a:t>és opcionális argumentumok </a:t>
            </a:r>
            <a:r>
              <a:rPr lang="hu-HU" dirty="0" smtClean="0"/>
              <a:t>kezelés</a:t>
            </a:r>
          </a:p>
          <a:p>
            <a:r>
              <a:rPr lang="hu-HU" dirty="0" smtClean="0"/>
              <a:t>Tetszőleges számú argumentum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838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Exe</a:t>
            </a:r>
            <a:r>
              <a:rPr lang="hu-HU" dirty="0" smtClean="0"/>
              <a:t> fájlok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400" dirty="0" err="1"/>
              <a:t>PyInstaller</a:t>
            </a:r>
            <a:r>
              <a:rPr lang="hu-HU" sz="2400" dirty="0"/>
              <a:t>, </a:t>
            </a:r>
            <a:r>
              <a:rPr lang="hu-HU" sz="2400" dirty="0" err="1"/>
              <a:t>cx_Freeze</a:t>
            </a:r>
            <a:r>
              <a:rPr lang="hu-HU" sz="2400" dirty="0"/>
              <a:t> vagy py2exe </a:t>
            </a:r>
            <a:r>
              <a:rPr lang="hu-HU" sz="2400" dirty="0" smtClean="0"/>
              <a:t>modulok</a:t>
            </a:r>
          </a:p>
          <a:p>
            <a:endParaRPr lang="hu-HU" sz="2400" dirty="0" smtClean="0"/>
          </a:p>
          <a:p>
            <a:r>
              <a:rPr lang="hu-HU" sz="2400" b="1" dirty="0"/>
              <a:t>Független</a:t>
            </a:r>
            <a:r>
              <a:rPr lang="hu-HU" sz="2400" dirty="0"/>
              <a:t> </a:t>
            </a:r>
            <a:r>
              <a:rPr lang="hu-HU" sz="2400" b="1" dirty="0"/>
              <a:t>futtatás</a:t>
            </a:r>
            <a:r>
              <a:rPr lang="hu-HU" sz="2400" dirty="0"/>
              <a:t>: Az .</a:t>
            </a:r>
            <a:r>
              <a:rPr lang="hu-HU" sz="2400" dirty="0" err="1"/>
              <a:t>exe</a:t>
            </a:r>
            <a:r>
              <a:rPr lang="hu-HU" sz="2400" dirty="0"/>
              <a:t> fájlok nem igényelnek Python telepítést a célgépen, így a programot könnyen megoszthatjuk </a:t>
            </a:r>
            <a:r>
              <a:rPr lang="hu-HU" sz="2400" dirty="0" smtClean="0"/>
              <a:t>másokkal</a:t>
            </a:r>
          </a:p>
          <a:p>
            <a:r>
              <a:rPr lang="hu-HU" sz="2400" b="1" dirty="0" smtClean="0"/>
              <a:t>Egyszerű</a:t>
            </a:r>
            <a:r>
              <a:rPr lang="hu-HU" sz="2400" dirty="0" smtClean="0"/>
              <a:t> </a:t>
            </a:r>
            <a:r>
              <a:rPr lang="hu-HU" sz="2400" b="1" dirty="0"/>
              <a:t>telepítés</a:t>
            </a:r>
            <a:r>
              <a:rPr lang="hu-HU" sz="2400" dirty="0"/>
              <a:t>: A felhasználók számára könnyebben telepíthető, mint a Python </a:t>
            </a:r>
            <a:r>
              <a:rPr lang="hu-HU" sz="2400" dirty="0" smtClean="0"/>
              <a:t>kódok</a:t>
            </a:r>
          </a:p>
          <a:p>
            <a:r>
              <a:rPr lang="hu-HU" sz="2400" b="1" dirty="0" smtClean="0"/>
              <a:t>Biztonság</a:t>
            </a:r>
            <a:r>
              <a:rPr lang="hu-HU" sz="2400" dirty="0"/>
              <a:t>: A forráskód nem közvetlenül olvasható, ami előnyös lehet a kód védelme </a:t>
            </a:r>
            <a:r>
              <a:rPr lang="hu-HU" sz="2400" dirty="0" smtClean="0"/>
              <a:t>szempontjából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2873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Exe</a:t>
            </a:r>
            <a:r>
              <a:rPr lang="hu-HU" dirty="0" smtClean="0"/>
              <a:t> fájlok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/>
              <a:t>Nagyobb</a:t>
            </a:r>
            <a:r>
              <a:rPr lang="hu-HU" sz="2400" dirty="0"/>
              <a:t> </a:t>
            </a:r>
            <a:r>
              <a:rPr lang="hu-HU" sz="2400" b="1" dirty="0"/>
              <a:t>fájlméret</a:t>
            </a:r>
            <a:r>
              <a:rPr lang="hu-HU" sz="2400" dirty="0"/>
              <a:t>: Az .</a:t>
            </a:r>
            <a:r>
              <a:rPr lang="hu-HU" sz="2400" dirty="0" err="1"/>
              <a:t>exe</a:t>
            </a:r>
            <a:r>
              <a:rPr lang="hu-HU" sz="2400" dirty="0"/>
              <a:t> fájlok általában nagyobbak, mivel a Python futtatókörnyezetet is </a:t>
            </a:r>
            <a:r>
              <a:rPr lang="hu-HU" sz="2400" dirty="0" smtClean="0"/>
              <a:t>tartalmazzák</a:t>
            </a:r>
          </a:p>
          <a:p>
            <a:r>
              <a:rPr lang="hu-HU" sz="2400" b="1" dirty="0" smtClean="0"/>
              <a:t>Platformfüggetlenség</a:t>
            </a:r>
            <a:r>
              <a:rPr lang="hu-HU" sz="2400" dirty="0"/>
              <a:t>: Az .</a:t>
            </a:r>
            <a:r>
              <a:rPr lang="hu-HU" sz="2400" dirty="0" err="1"/>
              <a:t>exe</a:t>
            </a:r>
            <a:r>
              <a:rPr lang="hu-HU" sz="2400" dirty="0"/>
              <a:t> fájl csak Windows operációs rendszeren futtatható, Linux vagy </a:t>
            </a:r>
            <a:r>
              <a:rPr lang="hu-HU" sz="2400" dirty="0" err="1"/>
              <a:t>macOS</a:t>
            </a:r>
            <a:r>
              <a:rPr lang="hu-HU" sz="2400" dirty="0"/>
              <a:t> rendszereken </a:t>
            </a:r>
            <a:r>
              <a:rPr lang="hu-HU" sz="2400" dirty="0" smtClean="0"/>
              <a:t>nem</a:t>
            </a:r>
          </a:p>
          <a:p>
            <a:r>
              <a:rPr lang="hu-HU" sz="2400" b="1" dirty="0" smtClean="0"/>
              <a:t>Komplexitás</a:t>
            </a:r>
            <a:r>
              <a:rPr lang="hu-HU" sz="2400" dirty="0"/>
              <a:t>: Az eszközök használata néha bonyolult lehet, különösen ha külső könyvtárakat is be kell csomagolni.</a:t>
            </a:r>
          </a:p>
        </p:txBody>
      </p:sp>
    </p:spTree>
    <p:extLst>
      <p:ext uri="{BB962C8B-B14F-4D97-AF65-F5344CB8AC3E}">
        <p14:creationId xmlns:p14="http://schemas.microsoft.com/office/powerpoint/2010/main" val="56657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Néhány gondolat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Függőségek -&gt; </a:t>
            </a:r>
            <a:r>
              <a:rPr lang="hu-HU" sz="2800" dirty="0" err="1" smtClean="0"/>
              <a:t>venv</a:t>
            </a:r>
            <a:endParaRPr lang="hu-HU" sz="2800" dirty="0" smtClean="0"/>
          </a:p>
          <a:p>
            <a:r>
              <a:rPr lang="hu-HU" sz="2800" dirty="0" smtClean="0"/>
              <a:t>--</a:t>
            </a:r>
            <a:r>
              <a:rPr lang="hu-HU" sz="2800" dirty="0" err="1" smtClean="0"/>
              <a:t>onefile</a:t>
            </a:r>
            <a:r>
              <a:rPr lang="hu-HU" sz="2800" dirty="0" smtClean="0"/>
              <a:t> -&gt; összes fájl egybe</a:t>
            </a:r>
          </a:p>
          <a:p>
            <a:r>
              <a:rPr lang="hu-HU" sz="2800" dirty="0" smtClean="0"/>
              <a:t>Tesztelés</a:t>
            </a:r>
          </a:p>
          <a:p>
            <a:endParaRPr lang="hu-HU" sz="2800" dirty="0" smtClean="0"/>
          </a:p>
          <a:p>
            <a:r>
              <a:rPr lang="hu-HU" sz="2800" dirty="0" err="1" smtClean="0"/>
              <a:t>Uptodate</a:t>
            </a:r>
            <a:r>
              <a:rPr lang="hu-HU" sz="2800" dirty="0" smtClean="0"/>
              <a:t>?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383753322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215</Words>
  <Application>Microsoft Office PowerPoint</Application>
  <PresentationFormat>Szélesvásznú</PresentationFormat>
  <Paragraphs>36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Szálak</vt:lpstr>
      <vt:lpstr>Argumentumok</vt:lpstr>
      <vt:lpstr>Parancssori argumentumok kezelése</vt:lpstr>
      <vt:lpstr>argparse</vt:lpstr>
      <vt:lpstr>argparse</vt:lpstr>
      <vt:lpstr>Exe fájlok</vt:lpstr>
      <vt:lpstr>Exe fájlok</vt:lpstr>
      <vt:lpstr>Néhány gondolat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Argumentumok</dc:title>
  <dc:creator>Vince</dc:creator>
  <cp:lastModifiedBy>Vince</cp:lastModifiedBy>
  <cp:revision>4</cp:revision>
  <dcterms:created xsi:type="dcterms:W3CDTF">2025-01-22T11:13:09Z</dcterms:created>
  <dcterms:modified xsi:type="dcterms:W3CDTF">2025-09-03T11:51:38Z</dcterms:modified>
</cp:coreProperties>
</file>