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JSON, </a:t>
            </a:r>
            <a:r>
              <a:rPr lang="hu-HU" dirty="0" err="1" smtClean="0"/>
              <a:t>prog</a:t>
            </a:r>
            <a:r>
              <a:rPr lang="hu-HU" dirty="0" smtClean="0"/>
              <a:t>. </a:t>
            </a:r>
            <a:r>
              <a:rPr lang="hu-HU" smtClean="0"/>
              <a:t>tételek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244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Python </a:t>
            </a:r>
            <a:r>
              <a:rPr lang="hu-HU" dirty="0" err="1"/>
              <a:t>to</a:t>
            </a:r>
            <a:r>
              <a:rPr lang="hu-HU" dirty="0"/>
              <a:t> JSON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4363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a Python object 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dict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 {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"John"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30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"city"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"New York"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convert into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json.dumps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JSON string: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hu-H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# </a:t>
            </a:r>
            <a:r>
              <a:rPr lang="en-US" dirty="0" smtClean="0"/>
              <a:t>{"</a:t>
            </a:r>
            <a:r>
              <a:rPr lang="en-US" dirty="0"/>
              <a:t>name": "John", "age": 30, "city": "New York"}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286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88591"/>
            <a:ext cx="8652512" cy="51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77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Konverzió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398" y="2558046"/>
            <a:ext cx="9814062" cy="292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3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Buborékrendezés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3471" y="1552232"/>
            <a:ext cx="5862809" cy="1882946"/>
          </a:xfrm>
        </p:spPr>
        <p:txBody>
          <a:bodyPr/>
          <a:lstStyle/>
          <a:p>
            <a:r>
              <a:rPr lang="hu-HU" dirty="0" smtClean="0"/>
              <a:t>Legnagyobb elem lesz az utolsó</a:t>
            </a:r>
            <a:endParaRPr lang="hu-HU" dirty="0"/>
          </a:p>
          <a:p>
            <a:r>
              <a:rPr lang="hu-HU" dirty="0" smtClean="0"/>
              <a:t>O(n^2) átlagosan</a:t>
            </a:r>
          </a:p>
          <a:p>
            <a:r>
              <a:rPr lang="hu-HU" dirty="0" smtClean="0"/>
              <a:t>Sorozat első két eleme, majd második és a harmadik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748" y="3714379"/>
            <a:ext cx="3448564" cy="286570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253" y="262123"/>
            <a:ext cx="4385233" cy="6346110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82" y="3923270"/>
            <a:ext cx="263842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5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maximum kiválasztással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73127" y="2257025"/>
            <a:ext cx="3894372" cy="4275437"/>
          </a:xfrm>
        </p:spPr>
        <p:txBody>
          <a:bodyPr/>
          <a:lstStyle/>
          <a:p>
            <a:r>
              <a:rPr lang="hu-HU" dirty="0" smtClean="0"/>
              <a:t>Legnagyobb elem a tömbvégére kerül</a:t>
            </a:r>
          </a:p>
          <a:p>
            <a:endParaRPr lang="hu-HU" dirty="0"/>
          </a:p>
          <a:p>
            <a:r>
              <a:rPr lang="hu-HU" dirty="0" smtClean="0"/>
              <a:t>Időkomplexitás: O(n^2)</a:t>
            </a:r>
          </a:p>
          <a:p>
            <a:endParaRPr lang="hu-HU" dirty="0"/>
          </a:p>
          <a:p>
            <a:r>
              <a:rPr lang="hu-HU" dirty="0" smtClean="0"/>
              <a:t>Beépített </a:t>
            </a:r>
            <a:r>
              <a:rPr lang="hu-HU" dirty="0" err="1" smtClean="0"/>
              <a:t>max</a:t>
            </a:r>
            <a:r>
              <a:rPr lang="hu-HU" dirty="0" smtClean="0"/>
              <a:t>() </a:t>
            </a:r>
            <a:r>
              <a:rPr lang="hu-HU" dirty="0" err="1" smtClean="0"/>
              <a:t>fv</a:t>
            </a:r>
            <a:r>
              <a:rPr lang="hu-HU" dirty="0" smtClean="0"/>
              <a:t>. O(n)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862" y="2071674"/>
            <a:ext cx="6732446" cy="337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Minimum kiválasztásos rendezés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8250" y="1904999"/>
            <a:ext cx="3119610" cy="3655541"/>
          </a:xfrm>
        </p:spPr>
        <p:txBody>
          <a:bodyPr/>
          <a:lstStyle/>
          <a:p>
            <a:r>
              <a:rPr lang="hu-HU" dirty="0"/>
              <a:t>Megkeressük a legkisebbet és a tömb elejére </a:t>
            </a:r>
            <a:r>
              <a:rPr lang="hu-HU" dirty="0" smtClean="0"/>
              <a:t>tesszük</a:t>
            </a:r>
            <a:endParaRPr lang="hu-HU" dirty="0"/>
          </a:p>
          <a:p>
            <a:endParaRPr lang="hu-HU" dirty="0" smtClean="0"/>
          </a:p>
          <a:p>
            <a:r>
              <a:rPr lang="hu-HU" dirty="0" smtClean="0"/>
              <a:t>Komplexitás: O(n^2)</a:t>
            </a:r>
          </a:p>
          <a:p>
            <a:endParaRPr lang="hu-HU" dirty="0"/>
          </a:p>
          <a:p>
            <a:r>
              <a:rPr lang="hu-HU" dirty="0" smtClean="0"/>
              <a:t>Kis adathalmazokra mint a </a:t>
            </a:r>
            <a:r>
              <a:rPr lang="hu-HU" dirty="0" err="1" smtClean="0"/>
              <a:t>max</a:t>
            </a:r>
            <a:r>
              <a:rPr lang="hu-HU" dirty="0" smtClean="0"/>
              <a:t> </a:t>
            </a:r>
            <a:r>
              <a:rPr lang="hu-HU" dirty="0" err="1" smtClean="0"/>
              <a:t>kiv</a:t>
            </a:r>
            <a:r>
              <a:rPr lang="hu-HU" dirty="0" smtClean="0"/>
              <a:t>. rendezés hatékony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276" y="2119827"/>
            <a:ext cx="4265270" cy="375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699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Rendezés beszúrással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28823" y="1905000"/>
            <a:ext cx="5368539" cy="3777622"/>
          </a:xfrm>
        </p:spPr>
        <p:txBody>
          <a:bodyPr>
            <a:normAutofit fontScale="92500" lnSpcReduction="10000"/>
          </a:bodyPr>
          <a:lstStyle/>
          <a:p>
            <a:r>
              <a:rPr lang="hu-HU" sz="2000" dirty="0"/>
              <a:t>Balról veszem a második elemet és haladok </a:t>
            </a:r>
            <a:r>
              <a:rPr lang="hu-HU" sz="2000" dirty="0" smtClean="0"/>
              <a:t>jobbra</a:t>
            </a:r>
          </a:p>
          <a:p>
            <a:r>
              <a:rPr lang="hu-HU" sz="2000" dirty="0" smtClean="0"/>
              <a:t>Ez </a:t>
            </a:r>
            <a:r>
              <a:rPr lang="hu-HU" sz="2000" dirty="0"/>
              <a:t>lesz az aktuális </a:t>
            </a:r>
            <a:r>
              <a:rPr lang="hu-HU" sz="2000" dirty="0" smtClean="0"/>
              <a:t>elem</a:t>
            </a:r>
          </a:p>
          <a:p>
            <a:r>
              <a:rPr lang="hu-HU" sz="2000" dirty="0" smtClean="0"/>
              <a:t>Mindig </a:t>
            </a:r>
            <a:r>
              <a:rPr lang="hu-HU" sz="2000" dirty="0"/>
              <a:t>az aktuális elemtől balra lévő elemhez </a:t>
            </a:r>
            <a:r>
              <a:rPr lang="hu-HU" sz="2000" dirty="0" smtClean="0"/>
              <a:t>hasonlítok</a:t>
            </a:r>
          </a:p>
          <a:p>
            <a:pPr lvl="1"/>
            <a:r>
              <a:rPr lang="hu-HU" sz="1800" dirty="0" smtClean="0"/>
              <a:t>Ha </a:t>
            </a:r>
            <a:r>
              <a:rPr lang="hu-HU" sz="1800" dirty="0"/>
              <a:t>a balra lévő nagyobb, </a:t>
            </a:r>
            <a:r>
              <a:rPr lang="hu-HU" sz="1800" dirty="0" smtClean="0"/>
              <a:t>cserélek</a:t>
            </a:r>
          </a:p>
          <a:p>
            <a:pPr lvl="1"/>
            <a:r>
              <a:rPr lang="hu-HU" sz="1800" dirty="0" smtClean="0"/>
              <a:t>Ha </a:t>
            </a:r>
            <a:r>
              <a:rPr lang="hu-HU" sz="1800" dirty="0"/>
              <a:t>cseréltem a csere kisebb elemét megint a baloldalihoz </a:t>
            </a:r>
            <a:r>
              <a:rPr lang="hu-HU" sz="1800" dirty="0" smtClean="0"/>
              <a:t>hasonlítom</a:t>
            </a:r>
            <a:endParaRPr lang="hu-HU" sz="1800" dirty="0"/>
          </a:p>
          <a:p>
            <a:r>
              <a:rPr lang="hu-HU" sz="2000" dirty="0" smtClean="0"/>
              <a:t>Ha </a:t>
            </a:r>
            <a:r>
              <a:rPr lang="hu-HU" sz="2000" dirty="0"/>
              <a:t>nem cserélek tovább balra haladva, akkor visszamegyek az aktuális elemhez, és ott újra kezdem.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62" y="2244810"/>
            <a:ext cx="4448175" cy="26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33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Shell 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86023" y="1503406"/>
            <a:ext cx="4491210" cy="4736756"/>
          </a:xfrm>
        </p:spPr>
        <p:txBody>
          <a:bodyPr>
            <a:normAutofit/>
          </a:bodyPr>
          <a:lstStyle/>
          <a:p>
            <a:r>
              <a:rPr lang="hu-HU" dirty="0"/>
              <a:t>Nem csak a szomszédos elemeket hasonlítjuk </a:t>
            </a:r>
            <a:r>
              <a:rPr lang="hu-HU" dirty="0" smtClean="0"/>
              <a:t>össze</a:t>
            </a:r>
          </a:p>
          <a:p>
            <a:r>
              <a:rPr lang="hu-HU" dirty="0" smtClean="0"/>
              <a:t>Először távoli </a:t>
            </a:r>
            <a:r>
              <a:rPr lang="hu-HU" dirty="0"/>
              <a:t>indexű értékeket nézzünk, majd folyamatosan csökkentjük a </a:t>
            </a:r>
            <a:r>
              <a:rPr lang="hu-HU" dirty="0" smtClean="0"/>
              <a:t>távolságot</a:t>
            </a:r>
          </a:p>
          <a:p>
            <a:r>
              <a:rPr lang="hu-HU" dirty="0" smtClean="0"/>
              <a:t>Az </a:t>
            </a:r>
            <a:r>
              <a:rPr lang="hu-HU" dirty="0"/>
              <a:t>aktuális </a:t>
            </a:r>
            <a:r>
              <a:rPr lang="hu-HU" dirty="0" smtClean="0"/>
              <a:t>távolság tárolása -&gt; Az </a:t>
            </a:r>
            <a:r>
              <a:rPr lang="hu-HU" dirty="0"/>
              <a:t>i értéke felvesz negatív értéket </a:t>
            </a:r>
            <a:r>
              <a:rPr lang="hu-HU" dirty="0" smtClean="0"/>
              <a:t>is</a:t>
            </a:r>
          </a:p>
          <a:p>
            <a:r>
              <a:rPr lang="hu-HU" dirty="0" smtClean="0"/>
              <a:t>További lépésközök:</a:t>
            </a:r>
          </a:p>
          <a:p>
            <a:pPr lvl="1"/>
            <a:r>
              <a:rPr lang="hu-HU" dirty="0" smtClean="0"/>
              <a:t>2^k</a:t>
            </a:r>
          </a:p>
          <a:p>
            <a:pPr lvl="1"/>
            <a:r>
              <a:rPr lang="hu-HU" dirty="0" smtClean="0"/>
              <a:t>k*log(k)</a:t>
            </a:r>
          </a:p>
          <a:p>
            <a:pPr lvl="1"/>
            <a:r>
              <a:rPr lang="hu-HU" dirty="0" smtClean="0"/>
              <a:t>2^k-1 (</a:t>
            </a:r>
            <a:r>
              <a:rPr lang="hu-HU" dirty="0" err="1" smtClean="0"/>
              <a:t>Hibbard</a:t>
            </a:r>
            <a:r>
              <a:rPr lang="hu-HU" dirty="0" smtClean="0"/>
              <a:t> ajánlása)</a:t>
            </a:r>
          </a:p>
          <a:p>
            <a:pPr lvl="1"/>
            <a:r>
              <a:rPr lang="hu-HU" dirty="0" smtClean="0"/>
              <a:t>1 majd n*3+1 (</a:t>
            </a:r>
            <a:r>
              <a:rPr lang="hu-HU" dirty="0" err="1" smtClean="0"/>
              <a:t>Knuth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4^i+1 + 3*2^i + 1 (</a:t>
            </a:r>
            <a:r>
              <a:rPr lang="hu-HU" dirty="0" err="1" smtClean="0"/>
              <a:t>Sedgewick</a:t>
            </a:r>
            <a:r>
              <a:rPr lang="hu-HU" dirty="0" smtClean="0"/>
              <a:t>)</a:t>
            </a:r>
          </a:p>
          <a:p>
            <a:pPr lvl="1"/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225" y="1666684"/>
            <a:ext cx="4588991" cy="4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2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Gyorsrendezés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27283" y="1602260"/>
            <a:ext cx="3502669" cy="3698789"/>
          </a:xfrm>
        </p:spPr>
        <p:txBody>
          <a:bodyPr/>
          <a:lstStyle/>
          <a:p>
            <a:r>
              <a:rPr lang="hu-HU" dirty="0"/>
              <a:t>A gyorsrendezés egy </a:t>
            </a:r>
            <a:r>
              <a:rPr lang="hu-HU" i="1" dirty="0"/>
              <a:t>rekurzív</a:t>
            </a:r>
            <a:r>
              <a:rPr lang="hu-HU" dirty="0"/>
              <a:t> </a:t>
            </a:r>
            <a:r>
              <a:rPr lang="hu-HU" dirty="0" smtClean="0"/>
              <a:t>algoritmus</a:t>
            </a:r>
          </a:p>
          <a:p>
            <a:r>
              <a:rPr lang="hu-HU" dirty="0" smtClean="0"/>
              <a:t>Kiválasztunk </a:t>
            </a:r>
            <a:r>
              <a:rPr lang="hu-HU" dirty="0"/>
              <a:t>a listából egy elemet támpontnak, angolosan </a:t>
            </a:r>
            <a:r>
              <a:rPr lang="hu-HU" dirty="0" err="1" smtClean="0"/>
              <a:t>pivotnak</a:t>
            </a:r>
            <a:endParaRPr lang="hu-HU" dirty="0" smtClean="0"/>
          </a:p>
          <a:p>
            <a:r>
              <a:rPr lang="hu-HU" dirty="0" smtClean="0"/>
              <a:t>Átlagos komplexitás: O(n*log n)</a:t>
            </a:r>
          </a:p>
          <a:p>
            <a:r>
              <a:rPr lang="hu-HU" dirty="0" smtClean="0"/>
              <a:t>Max komplexitás: O(n^2)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66" y="4286379"/>
            <a:ext cx="3188301" cy="243586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135" y="1734112"/>
            <a:ext cx="6297345" cy="414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2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- </a:t>
            </a:r>
            <a:r>
              <a:rPr lang="hu-HU" i="1" dirty="0"/>
              <a:t>JavaScript </a:t>
            </a:r>
            <a:r>
              <a:rPr lang="hu-HU" i="1" dirty="0" err="1"/>
              <a:t>Object</a:t>
            </a:r>
            <a:r>
              <a:rPr lang="hu-HU" i="1" dirty="0"/>
              <a:t> </a:t>
            </a:r>
            <a:r>
              <a:rPr lang="hu-HU" i="1" dirty="0" err="1"/>
              <a:t>Notation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87169" y="2158312"/>
            <a:ext cx="5652745" cy="4573091"/>
          </a:xfrm>
        </p:spPr>
        <p:txBody>
          <a:bodyPr>
            <a:normAutofit/>
          </a:bodyPr>
          <a:lstStyle/>
          <a:p>
            <a:r>
              <a:rPr lang="hu-HU" sz="2400" dirty="0" smtClean="0"/>
              <a:t>Alap adattípusai:</a:t>
            </a:r>
          </a:p>
          <a:p>
            <a:r>
              <a:rPr lang="hu-HU" sz="2400" dirty="0" err="1" smtClean="0"/>
              <a:t>Double</a:t>
            </a:r>
            <a:r>
              <a:rPr lang="hu-HU" sz="2400" dirty="0" smtClean="0"/>
              <a:t>, </a:t>
            </a:r>
            <a:r>
              <a:rPr lang="hu-HU" sz="2400" dirty="0" err="1" smtClean="0"/>
              <a:t>string</a:t>
            </a:r>
            <a:r>
              <a:rPr lang="hu-HU" sz="2400" dirty="0" smtClean="0"/>
              <a:t>, utf-8, </a:t>
            </a:r>
            <a:r>
              <a:rPr lang="hu-HU" sz="2400" dirty="0" err="1" smtClean="0"/>
              <a:t>boolean</a:t>
            </a:r>
            <a:r>
              <a:rPr lang="hu-HU" sz="2400" dirty="0" smtClean="0"/>
              <a:t>, tömb, null, </a:t>
            </a:r>
            <a:r>
              <a:rPr lang="hu-HU" sz="2400" dirty="0" err="1" smtClean="0"/>
              <a:t>object</a:t>
            </a:r>
            <a:r>
              <a:rPr lang="hu-HU" sz="2400" dirty="0" smtClean="0"/>
              <a:t> </a:t>
            </a:r>
            <a:r>
              <a:rPr lang="hu-HU" sz="2400" dirty="0" err="1" smtClean="0"/>
              <a:t>stb</a:t>
            </a:r>
            <a:r>
              <a:rPr lang="hu-HU" sz="2400" dirty="0" smtClean="0"/>
              <a:t>…</a:t>
            </a:r>
          </a:p>
          <a:p>
            <a:r>
              <a:rPr lang="hu-HU" sz="2400" dirty="0" err="1" smtClean="0"/>
              <a:t>Object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 smtClean="0"/>
              <a:t>Kulcs érték pár rendezetlen halmaza</a:t>
            </a:r>
            <a:endParaRPr lang="hu-HU" sz="2000" dirty="0"/>
          </a:p>
          <a:p>
            <a:r>
              <a:rPr lang="hu-HU" sz="2400" dirty="0" smtClean="0"/>
              <a:t>Név/érték sorrendnek sincs jelentősége</a:t>
            </a:r>
          </a:p>
          <a:p>
            <a:r>
              <a:rPr lang="hu-HU" sz="2400" dirty="0" smtClean="0"/>
              <a:t>Kulcs nem lehet </a:t>
            </a:r>
            <a:r>
              <a:rPr lang="hu-HU" sz="2400" dirty="0" err="1" smtClean="0"/>
              <a:t>tuple</a:t>
            </a:r>
            <a:r>
              <a:rPr lang="hu-HU" sz="2400" dirty="0" smtClean="0"/>
              <a:t> vagy </a:t>
            </a:r>
            <a:r>
              <a:rPr lang="hu-HU" sz="2400" dirty="0" err="1" smtClean="0"/>
              <a:t>dict</a:t>
            </a:r>
            <a:endParaRPr lang="hu-HU" sz="2400" dirty="0" smtClean="0"/>
          </a:p>
          <a:p>
            <a:r>
              <a:rPr lang="hu-HU" sz="2400" dirty="0" smtClean="0"/>
              <a:t>API és adatátvitelnél gyakori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449" y="1680289"/>
            <a:ext cx="3652666" cy="505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38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JSON </a:t>
            </a:r>
            <a:r>
              <a:rPr lang="hu-HU" dirty="0" err="1" smtClean="0"/>
              <a:t>to</a:t>
            </a:r>
            <a:r>
              <a:rPr lang="hu-HU" dirty="0" smtClean="0"/>
              <a:t> Python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some JSON: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x =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'{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name":"John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", "age":30, "</a:t>
            </a:r>
            <a:r>
              <a:rPr lang="en-US" dirty="0" err="1">
                <a:solidFill>
                  <a:srgbClr val="A52A2A"/>
                </a:solidFill>
                <a:latin typeface="Consolas" panose="020B0609020204030204" pitchFamily="49" charset="0"/>
              </a:rPr>
              <a:t>city":"New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 York"}'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parse x: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y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json.loads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# the result is a Python dictionary:</a:t>
            </a:r>
            <a:b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(y[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"age</a:t>
            </a:r>
            <a:r>
              <a:rPr lang="en-US" dirty="0" smtClean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r>
              <a:rPr lang="hu-H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# 30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517763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150</TotalTime>
  <Words>263</Words>
  <Application>Microsoft Office PowerPoint</Application>
  <PresentationFormat>Szélesvásznú</PresentationFormat>
  <Paragraphs>54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Consolas</vt:lpstr>
      <vt:lpstr>Wingdings 3</vt:lpstr>
      <vt:lpstr>Szálak</vt:lpstr>
      <vt:lpstr>JSON, prog. tételek</vt:lpstr>
      <vt:lpstr>Buborékrendezés</vt:lpstr>
      <vt:lpstr>Rendezés maximum kiválasztással </vt:lpstr>
      <vt:lpstr>Minimum kiválasztásos rendezés </vt:lpstr>
      <vt:lpstr>Rendezés beszúrással </vt:lpstr>
      <vt:lpstr>Shell rendezés</vt:lpstr>
      <vt:lpstr>Gyorsrendezés</vt:lpstr>
      <vt:lpstr>JSON - JavaScript Object Notation</vt:lpstr>
      <vt:lpstr>JSON to Python</vt:lpstr>
      <vt:lpstr> Python to JSON</vt:lpstr>
      <vt:lpstr>Konverzió</vt:lpstr>
      <vt:lpstr>Konverzió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Vince</dc:creator>
  <cp:lastModifiedBy>Vince</cp:lastModifiedBy>
  <cp:revision>9</cp:revision>
  <dcterms:created xsi:type="dcterms:W3CDTF">2024-11-15T12:21:54Z</dcterms:created>
  <dcterms:modified xsi:type="dcterms:W3CDTF">2025-07-23T10:55:13Z</dcterms:modified>
</cp:coreProperties>
</file>