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OOP, </a:t>
            </a:r>
            <a:r>
              <a:rPr lang="hu-HU" dirty="0" err="1" smtClean="0"/>
              <a:t>csv</a:t>
            </a:r>
            <a:r>
              <a:rPr lang="hu-HU" dirty="0" smtClean="0"/>
              <a:t> modul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936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csv</a:t>
            </a:r>
            <a:r>
              <a:rPr lang="hu-HU" dirty="0"/>
              <a:t> (</a:t>
            </a:r>
            <a:r>
              <a:rPr lang="hu-HU" dirty="0" err="1"/>
              <a:t>Comma-Separated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) modul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97326" y="1905000"/>
            <a:ext cx="8915400" cy="3777622"/>
          </a:xfrm>
        </p:spPr>
        <p:txBody>
          <a:bodyPr numCol="2"/>
          <a:lstStyle/>
          <a:p>
            <a:r>
              <a:rPr lang="hu-HU" sz="2400" dirty="0"/>
              <a:t>E</a:t>
            </a:r>
            <a:r>
              <a:rPr lang="hu-HU" sz="2400" dirty="0" smtClean="0"/>
              <a:t>gyszerű </a:t>
            </a:r>
            <a:r>
              <a:rPr lang="hu-HU" sz="2400" dirty="0"/>
              <a:t>szöveges fájlformátum, amely adatokat tárol </a:t>
            </a:r>
            <a:r>
              <a:rPr lang="hu-HU" sz="2400" dirty="0" smtClean="0"/>
              <a:t>sorokban</a:t>
            </a:r>
          </a:p>
          <a:p>
            <a:r>
              <a:rPr lang="hu-HU" sz="2400" dirty="0" smtClean="0"/>
              <a:t>Az </a:t>
            </a:r>
            <a:r>
              <a:rPr lang="hu-HU" sz="2400" dirty="0"/>
              <a:t>adatok oszlopok szerint elválasztottak, általában vesszővel </a:t>
            </a:r>
            <a:r>
              <a:rPr lang="hu-HU" sz="2400" dirty="0" smtClean="0"/>
              <a:t>(,)</a:t>
            </a:r>
          </a:p>
          <a:p>
            <a:r>
              <a:rPr lang="hu-HU" sz="2400" dirty="0" smtClean="0"/>
              <a:t>Más </a:t>
            </a:r>
            <a:r>
              <a:rPr lang="hu-HU" sz="2400" dirty="0"/>
              <a:t>elválasztó karaktereket is használhat, pl. ;, |, vagy tabulátor (\</a:t>
            </a:r>
            <a:r>
              <a:rPr lang="hu-HU" sz="2400" dirty="0" smtClean="0"/>
              <a:t>t)</a:t>
            </a:r>
          </a:p>
          <a:p>
            <a:r>
              <a:rPr lang="hu-HU" sz="2400" dirty="0" smtClean="0"/>
              <a:t>Példa:</a:t>
            </a:r>
          </a:p>
          <a:p>
            <a:pPr marL="857250" lvl="2" indent="0">
              <a:buNone/>
            </a:pPr>
            <a:r>
              <a:rPr lang="hu-HU" sz="1800" dirty="0" err="1"/>
              <a:t>Név,Kor,Város</a:t>
            </a:r>
            <a:endParaRPr lang="hu-HU" sz="1800" dirty="0"/>
          </a:p>
          <a:p>
            <a:pPr marL="857250" lvl="2" indent="0">
              <a:buNone/>
            </a:pPr>
            <a:r>
              <a:rPr lang="hu-HU" sz="1800" dirty="0"/>
              <a:t>Anna,25,Budapest</a:t>
            </a:r>
          </a:p>
          <a:p>
            <a:pPr marL="857250" lvl="2" indent="0">
              <a:buNone/>
            </a:pPr>
            <a:r>
              <a:rPr lang="hu-HU" sz="1800" dirty="0"/>
              <a:t>Béla,30,Szeged</a:t>
            </a:r>
          </a:p>
          <a:p>
            <a:pPr marL="857250" lvl="2" indent="0">
              <a:buNone/>
            </a:pPr>
            <a:r>
              <a:rPr lang="hu-HU" sz="1800" dirty="0"/>
              <a:t>Csilla,27,Debrecen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421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Beolvasás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599"/>
            <a:ext cx="8799224" cy="3970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/>
              <a:t>import </a:t>
            </a:r>
            <a:r>
              <a:rPr lang="hu-HU" sz="2000" dirty="0" err="1"/>
              <a:t>csv</a:t>
            </a: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r>
              <a:rPr lang="hu-HU" sz="2000" dirty="0"/>
              <a:t># Fájl </a:t>
            </a:r>
            <a:r>
              <a:rPr lang="hu-HU" sz="2000" dirty="0" smtClean="0"/>
              <a:t>beolvasása </a:t>
            </a:r>
            <a:r>
              <a:rPr lang="hu-HU" sz="2000" dirty="0" err="1" smtClean="0"/>
              <a:t>newline</a:t>
            </a:r>
            <a:r>
              <a:rPr lang="hu-HU" sz="2000" dirty="0" smtClean="0"/>
              <a:t> -&gt; + új sorok elkerülése</a:t>
            </a:r>
            <a:endParaRPr lang="hu-HU" sz="2000" dirty="0"/>
          </a:p>
          <a:p>
            <a:pPr marL="0" indent="0">
              <a:buNone/>
            </a:pPr>
            <a:r>
              <a:rPr lang="hu-HU" sz="2000" dirty="0" err="1"/>
              <a:t>with</a:t>
            </a:r>
            <a:r>
              <a:rPr lang="hu-HU" sz="2000" dirty="0"/>
              <a:t> </a:t>
            </a:r>
            <a:r>
              <a:rPr lang="hu-HU" sz="2000" dirty="0" err="1"/>
              <a:t>open</a:t>
            </a:r>
            <a:r>
              <a:rPr lang="hu-HU" sz="2000" dirty="0"/>
              <a:t>('pelda.csv', 'r', </a:t>
            </a:r>
            <a:r>
              <a:rPr lang="hu-HU" sz="2000" dirty="0" err="1"/>
              <a:t>newline</a:t>
            </a:r>
            <a:r>
              <a:rPr lang="hu-HU" sz="2000" dirty="0"/>
              <a:t>='', </a:t>
            </a:r>
            <a:r>
              <a:rPr lang="hu-HU" sz="2000" dirty="0" err="1"/>
              <a:t>encoding</a:t>
            </a:r>
            <a:r>
              <a:rPr lang="hu-HU" sz="2000" dirty="0"/>
              <a:t>='utf-8') </a:t>
            </a:r>
            <a:r>
              <a:rPr lang="hu-HU" sz="2000" dirty="0" err="1"/>
              <a:t>as</a:t>
            </a:r>
            <a:r>
              <a:rPr lang="hu-HU" sz="2000" dirty="0"/>
              <a:t> </a:t>
            </a:r>
            <a:r>
              <a:rPr lang="hu-HU" sz="2000" dirty="0" err="1"/>
              <a:t>csvfile</a:t>
            </a:r>
            <a:r>
              <a:rPr lang="hu-HU" sz="2000" dirty="0"/>
              <a:t>:</a:t>
            </a:r>
          </a:p>
          <a:p>
            <a:pPr marL="0" indent="0">
              <a:buNone/>
            </a:pPr>
            <a:r>
              <a:rPr lang="hu-HU" sz="2000" dirty="0"/>
              <a:t>    </a:t>
            </a:r>
            <a:r>
              <a:rPr lang="hu-HU" sz="2000" dirty="0" err="1"/>
              <a:t>reader</a:t>
            </a:r>
            <a:r>
              <a:rPr lang="hu-HU" sz="2000" dirty="0"/>
              <a:t> = </a:t>
            </a:r>
            <a:r>
              <a:rPr lang="hu-HU" sz="2000" dirty="0" err="1"/>
              <a:t>csv.reader</a:t>
            </a:r>
            <a:r>
              <a:rPr lang="hu-HU" sz="2000" dirty="0"/>
              <a:t>(</a:t>
            </a:r>
            <a:r>
              <a:rPr lang="hu-HU" sz="2000" dirty="0" err="1"/>
              <a:t>csvfile</a:t>
            </a:r>
            <a:r>
              <a:rPr lang="hu-HU" sz="2000" dirty="0" smtClean="0"/>
              <a:t>) # soronként, listaként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   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row</a:t>
            </a:r>
            <a:r>
              <a:rPr lang="hu-HU" sz="2000" dirty="0"/>
              <a:t> in </a:t>
            </a:r>
            <a:r>
              <a:rPr lang="hu-HU" sz="2000" dirty="0" err="1"/>
              <a:t>reader</a:t>
            </a:r>
            <a:r>
              <a:rPr lang="hu-HU" sz="2000" dirty="0"/>
              <a:t>:</a:t>
            </a:r>
          </a:p>
          <a:p>
            <a:pPr marL="0" indent="0">
              <a:buNone/>
            </a:pPr>
            <a:r>
              <a:rPr lang="hu-HU" sz="2000" dirty="0"/>
              <a:t>        print(</a:t>
            </a:r>
            <a:r>
              <a:rPr lang="hu-HU" sz="2000" dirty="0" err="1"/>
              <a:t>row</a:t>
            </a:r>
            <a:r>
              <a:rPr lang="hu-HU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66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Fájlba írás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603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import </a:t>
            </a:r>
            <a:r>
              <a:rPr lang="hu-HU" dirty="0" err="1"/>
              <a:t>csv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# Adatok írása</a:t>
            </a:r>
          </a:p>
          <a:p>
            <a:pPr marL="0" indent="0">
              <a:buNone/>
            </a:pP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open</a:t>
            </a:r>
            <a:r>
              <a:rPr lang="hu-HU" dirty="0"/>
              <a:t>('output.csv', 'w', </a:t>
            </a:r>
            <a:r>
              <a:rPr lang="hu-HU" dirty="0" err="1"/>
              <a:t>newline</a:t>
            </a:r>
            <a:r>
              <a:rPr lang="hu-HU" dirty="0"/>
              <a:t>='', </a:t>
            </a:r>
            <a:r>
              <a:rPr lang="hu-HU" dirty="0" err="1"/>
              <a:t>encoding</a:t>
            </a:r>
            <a:r>
              <a:rPr lang="hu-HU" dirty="0"/>
              <a:t>='utf-8')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csvfile</a:t>
            </a:r>
            <a:r>
              <a:rPr lang="hu-HU" dirty="0"/>
              <a:t>: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writer</a:t>
            </a:r>
            <a:r>
              <a:rPr lang="hu-HU" dirty="0"/>
              <a:t> = </a:t>
            </a:r>
            <a:r>
              <a:rPr lang="hu-HU" dirty="0" err="1"/>
              <a:t>csv.writer</a:t>
            </a:r>
            <a:r>
              <a:rPr lang="hu-HU" dirty="0"/>
              <a:t>(</a:t>
            </a:r>
            <a:r>
              <a:rPr lang="hu-HU" dirty="0" err="1"/>
              <a:t>csvfile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writer.writerow</a:t>
            </a:r>
            <a:r>
              <a:rPr lang="hu-HU" dirty="0"/>
              <a:t>(['Név', 'Kor', 'Város'])  # </a:t>
            </a:r>
            <a:r>
              <a:rPr lang="hu-HU" dirty="0" smtClean="0"/>
              <a:t>Fejléc – egy sor írása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</a:t>
            </a:r>
            <a:r>
              <a:rPr lang="hu-HU" dirty="0" err="1"/>
              <a:t>writer.writerows</a:t>
            </a:r>
            <a:r>
              <a:rPr lang="hu-HU" dirty="0" smtClean="0"/>
              <a:t>([ # több sor írása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     ['Anna', 25, 'Budapest'],</a:t>
            </a:r>
          </a:p>
          <a:p>
            <a:pPr marL="0" indent="0">
              <a:buNone/>
            </a:pPr>
            <a:r>
              <a:rPr lang="hu-HU" dirty="0"/>
              <a:t>        ['Béla', 30, 'Szeged'],</a:t>
            </a:r>
          </a:p>
          <a:p>
            <a:pPr marL="0" indent="0">
              <a:buNone/>
            </a:pPr>
            <a:r>
              <a:rPr lang="hu-HU" dirty="0"/>
              <a:t>        ['Csilla', 27, 'Debrecen']</a:t>
            </a:r>
          </a:p>
          <a:p>
            <a:pPr marL="0" indent="0">
              <a:buNone/>
            </a:pPr>
            <a:r>
              <a:rPr lang="hu-HU" dirty="0"/>
              <a:t>    ])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04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Paraméterek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31071" y="1789214"/>
            <a:ext cx="9202985" cy="4528457"/>
          </a:xfrm>
        </p:spPr>
        <p:txBody>
          <a:bodyPr>
            <a:normAutofit/>
          </a:bodyPr>
          <a:lstStyle/>
          <a:p>
            <a:r>
              <a:rPr lang="hu-HU" sz="2400" dirty="0" err="1"/>
              <a:t>delimiter</a:t>
            </a:r>
            <a:r>
              <a:rPr lang="hu-HU" sz="2400" dirty="0"/>
              <a:t>: </a:t>
            </a:r>
            <a:r>
              <a:rPr lang="hu-HU" sz="2400" dirty="0" smtClean="0"/>
              <a:t>		Az </a:t>
            </a:r>
            <a:r>
              <a:rPr lang="hu-HU" sz="2400" dirty="0"/>
              <a:t>elválasztó karakter (pl. ',', ';', '\t</a:t>
            </a:r>
            <a:r>
              <a:rPr lang="hu-HU" sz="2400" dirty="0" smtClean="0"/>
              <a:t>')</a:t>
            </a:r>
          </a:p>
          <a:p>
            <a:r>
              <a:rPr lang="hu-HU" sz="2400" dirty="0" err="1" smtClean="0"/>
              <a:t>quotechar</a:t>
            </a:r>
            <a:r>
              <a:rPr lang="hu-HU" sz="2400" dirty="0"/>
              <a:t>: </a:t>
            </a:r>
            <a:r>
              <a:rPr lang="hu-HU" sz="2400" dirty="0" smtClean="0"/>
              <a:t>	Az </a:t>
            </a:r>
            <a:r>
              <a:rPr lang="hu-HU" sz="2400" dirty="0"/>
              <a:t>idézőjelek karaktere (pl. </a:t>
            </a:r>
            <a:r>
              <a:rPr lang="hu-HU" sz="2400" dirty="0" smtClean="0"/>
              <a:t>'"')</a:t>
            </a:r>
          </a:p>
          <a:p>
            <a:r>
              <a:rPr lang="hu-HU" sz="2400" dirty="0" err="1" smtClean="0"/>
              <a:t>quoting</a:t>
            </a:r>
            <a:r>
              <a:rPr lang="hu-HU" sz="2400" dirty="0"/>
              <a:t>: </a:t>
            </a:r>
            <a:r>
              <a:rPr lang="hu-HU" sz="2400" dirty="0" smtClean="0"/>
              <a:t>		</a:t>
            </a:r>
            <a:r>
              <a:rPr lang="hu-HU" sz="2400" dirty="0" err="1" smtClean="0"/>
              <a:t>Idézőjelezési</a:t>
            </a:r>
            <a:r>
              <a:rPr lang="hu-HU" sz="2400" dirty="0" smtClean="0"/>
              <a:t> szabályok</a:t>
            </a:r>
          </a:p>
          <a:p>
            <a:endParaRPr lang="hu-HU" sz="2400" dirty="0" smtClean="0"/>
          </a:p>
          <a:p>
            <a:r>
              <a:rPr lang="hu-HU" sz="2400" i="1" dirty="0" smtClean="0"/>
              <a:t>Értékei:</a:t>
            </a:r>
          </a:p>
          <a:p>
            <a:pPr lvl="1"/>
            <a:r>
              <a:rPr lang="hu-HU" sz="2000" dirty="0" err="1" smtClean="0"/>
              <a:t>csv.QUOTE_ALL</a:t>
            </a:r>
            <a:r>
              <a:rPr lang="hu-HU" sz="2000" dirty="0"/>
              <a:t>: Minden mezőt idézőjelek közé </a:t>
            </a:r>
            <a:r>
              <a:rPr lang="hu-HU" sz="2000" dirty="0" smtClean="0"/>
              <a:t>tesz</a:t>
            </a:r>
          </a:p>
          <a:p>
            <a:pPr lvl="1"/>
            <a:r>
              <a:rPr lang="hu-HU" sz="2000" dirty="0" err="1" smtClean="0"/>
              <a:t>csv.QUOTE_MINIMAL</a:t>
            </a:r>
            <a:r>
              <a:rPr lang="hu-HU" sz="2000" dirty="0"/>
              <a:t>: Csak szükség esetén használ </a:t>
            </a:r>
            <a:r>
              <a:rPr lang="hu-HU" sz="2000" dirty="0" smtClean="0"/>
              <a:t>idézőjelet</a:t>
            </a:r>
          </a:p>
          <a:p>
            <a:pPr lvl="1"/>
            <a:r>
              <a:rPr lang="hu-HU" sz="2000" dirty="0" err="1" smtClean="0"/>
              <a:t>csv.QUOTE_NONNUMERIC</a:t>
            </a:r>
            <a:r>
              <a:rPr lang="hu-HU" sz="2000" dirty="0"/>
              <a:t>: Csak nem numerikus értékek esetén </a:t>
            </a:r>
            <a:r>
              <a:rPr lang="hu-HU" sz="2000" dirty="0" smtClean="0"/>
              <a:t>idézőjelez</a:t>
            </a:r>
          </a:p>
          <a:p>
            <a:pPr lvl="1"/>
            <a:r>
              <a:rPr lang="hu-HU" sz="2000" dirty="0" err="1" smtClean="0"/>
              <a:t>csv.QUOTE_NONE</a:t>
            </a:r>
            <a:r>
              <a:rPr lang="hu-HU" sz="2000" dirty="0"/>
              <a:t>: Nem használ idézőjeleket.</a:t>
            </a:r>
          </a:p>
        </p:txBody>
      </p:sp>
    </p:spTree>
    <p:extLst>
      <p:ext uri="{BB962C8B-B14F-4D97-AF65-F5344CB8AC3E}">
        <p14:creationId xmlns:p14="http://schemas.microsoft.com/office/powerpoint/2010/main" val="661034826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</TotalTime>
  <Words>173</Words>
  <Application>Microsoft Office PowerPoint</Application>
  <PresentationFormat>Szélesvásznú</PresentationFormat>
  <Paragraphs>40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Szálak</vt:lpstr>
      <vt:lpstr>OOP, csv modul</vt:lpstr>
      <vt:lpstr>csv (Comma-Separated Values) modul</vt:lpstr>
      <vt:lpstr>Beolvasás</vt:lpstr>
      <vt:lpstr>Fájlba írás</vt:lpstr>
      <vt:lpstr>Paraméterek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OOP, csv modul</dc:title>
  <dc:creator>Vince</dc:creator>
  <cp:lastModifiedBy>Vince</cp:lastModifiedBy>
  <cp:revision>4</cp:revision>
  <dcterms:created xsi:type="dcterms:W3CDTF">2024-11-24T14:00:51Z</dcterms:created>
  <dcterms:modified xsi:type="dcterms:W3CDTF">2025-07-26T11:27:45Z</dcterms:modified>
</cp:coreProperties>
</file>