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71" r:id="rId10"/>
    <p:sldId id="265" r:id="rId11"/>
    <p:sldId id="274" r:id="rId12"/>
    <p:sldId id="258" r:id="rId13"/>
    <p:sldId id="262" r:id="rId14"/>
    <p:sldId id="263" r:id="rId15"/>
    <p:sldId id="264" r:id="rId16"/>
    <p:sldId id="269" r:id="rId17"/>
    <p:sldId id="270" r:id="rId18"/>
    <p:sldId id="272" r:id="rId19"/>
    <p:sldId id="273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 comprehension Range, enumerate, </a:t>
            </a:r>
            <a:r>
              <a:rPr lang="en-US" dirty="0" smtClean="0"/>
              <a:t>zip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7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dict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079417"/>
              </p:ext>
            </p:extLst>
          </p:nvPr>
        </p:nvGraphicFramePr>
        <p:xfrm>
          <a:off x="2474913" y="2473325"/>
          <a:ext cx="8915400" cy="338328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403415221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25938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sz="2400" b="1" dirty="0"/>
                        <a:t>Lista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b="1" dirty="0"/>
                        <a:t>Szótár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53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2400" dirty="0"/>
                        <a:t>Rendezett adatszerkezet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/>
                        <a:t>Nem rendezett adatszerkezet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653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2400" dirty="0"/>
                        <a:t>Indexek alapján érhetők el az elemek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/>
                        <a:t>Kulcsok alapján érhetők el az elemek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858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2400"/>
                        <a:t>Az elemek lehetnek duplikáltak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/>
                        <a:t>A kulcsok egyediek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985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2400"/>
                        <a:t>Iterálható és módosítható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Iterálható és módosítható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79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Zip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A </a:t>
            </a:r>
            <a:r>
              <a:rPr lang="hu-HU" sz="2000" b="1" dirty="0" err="1" smtClean="0"/>
              <a:t>zip</a:t>
            </a:r>
            <a:r>
              <a:rPr lang="hu-HU" sz="2000" b="1" dirty="0" smtClean="0"/>
              <a:t>() függvény iterálható objektumokat tud összefűzni. </a:t>
            </a:r>
            <a:r>
              <a:rPr lang="hu-HU" sz="2000" b="1" dirty="0" err="1" smtClean="0"/>
              <a:t>Tuple</a:t>
            </a:r>
            <a:r>
              <a:rPr lang="hu-HU" sz="2000" b="1" dirty="0" smtClean="0"/>
              <a:t> típust ad vissza amiben az </a:t>
            </a:r>
            <a:r>
              <a:rPr lang="hu-HU" sz="2000" b="1" dirty="0" err="1" smtClean="0"/>
              <a:t>iterátor</a:t>
            </a:r>
            <a:r>
              <a:rPr lang="hu-HU" sz="2000" b="1" dirty="0" smtClean="0"/>
              <a:t>(</a:t>
            </a:r>
            <a:r>
              <a:rPr lang="hu-HU" sz="2000" b="1" dirty="0" err="1" smtClean="0"/>
              <a:t>okat</a:t>
            </a:r>
            <a:r>
              <a:rPr lang="hu-HU" sz="2000" b="1" dirty="0" smtClean="0"/>
              <a:t>) fogja tárolni.</a:t>
            </a:r>
          </a:p>
          <a:p>
            <a:endParaRPr lang="hu-HU" sz="2400" dirty="0"/>
          </a:p>
          <a:p>
            <a:r>
              <a:rPr lang="hu-HU" sz="2400" dirty="0" err="1"/>
              <a:t>names</a:t>
            </a:r>
            <a:r>
              <a:rPr lang="hu-HU" sz="2400" dirty="0"/>
              <a:t> = ["Alice", "Bob", "Charlie"]</a:t>
            </a:r>
          </a:p>
          <a:p>
            <a:r>
              <a:rPr lang="hu-HU" sz="2400" dirty="0" err="1"/>
              <a:t>ages</a:t>
            </a:r>
            <a:r>
              <a:rPr lang="hu-HU" sz="2400" dirty="0"/>
              <a:t> = [25, 30, 35]</a:t>
            </a:r>
          </a:p>
          <a:p>
            <a:r>
              <a:rPr lang="hu-HU" sz="2400" dirty="0" err="1"/>
              <a:t>zipped</a:t>
            </a:r>
            <a:r>
              <a:rPr lang="hu-HU" sz="2400" dirty="0"/>
              <a:t> = </a:t>
            </a:r>
            <a:r>
              <a:rPr lang="hu-HU" sz="2400" dirty="0" err="1"/>
              <a:t>list</a:t>
            </a:r>
            <a:r>
              <a:rPr lang="hu-HU" sz="2400" dirty="0"/>
              <a:t>(</a:t>
            </a:r>
            <a:r>
              <a:rPr lang="hu-HU" sz="2400" dirty="0" err="1"/>
              <a:t>zip</a:t>
            </a:r>
            <a:r>
              <a:rPr lang="hu-HU" sz="2400" dirty="0"/>
              <a:t>(</a:t>
            </a:r>
            <a:r>
              <a:rPr lang="hu-HU" sz="2400" dirty="0" err="1"/>
              <a:t>names</a:t>
            </a:r>
            <a:r>
              <a:rPr lang="hu-HU" sz="2400" dirty="0"/>
              <a:t>, </a:t>
            </a:r>
            <a:r>
              <a:rPr lang="hu-HU" sz="2400" dirty="0" err="1"/>
              <a:t>ages</a:t>
            </a:r>
            <a:r>
              <a:rPr lang="hu-HU" sz="2400" dirty="0" smtClean="0"/>
              <a:t>))</a:t>
            </a:r>
          </a:p>
          <a:p>
            <a:endParaRPr lang="hu-HU" sz="2400" dirty="0"/>
          </a:p>
          <a:p>
            <a:r>
              <a:rPr lang="hu-HU" sz="2400" dirty="0"/>
              <a:t>print(</a:t>
            </a:r>
            <a:r>
              <a:rPr lang="hu-HU" sz="2400" dirty="0" err="1"/>
              <a:t>zipped</a:t>
            </a:r>
            <a:r>
              <a:rPr lang="hu-HU" sz="2400" dirty="0"/>
              <a:t>)  # [('Alice', 25), ('Bob', 30), ('Charlie', 35)]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46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Dict</a:t>
            </a:r>
            <a:r>
              <a:rPr lang="hu-HU" dirty="0"/>
              <a:t> (</a:t>
            </a:r>
            <a:r>
              <a:rPr lang="hu-HU" dirty="0" err="1" smtClean="0"/>
              <a:t>dictionary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Kulcs értékpár</a:t>
            </a:r>
          </a:p>
          <a:p>
            <a:endParaRPr lang="hu-HU" sz="2400" dirty="0"/>
          </a:p>
          <a:p>
            <a:r>
              <a:rPr lang="hu-HU" sz="2400" dirty="0" smtClean="0"/>
              <a:t>Kulcs egyedi, érték bármilyen típusú lehet</a:t>
            </a:r>
          </a:p>
          <a:p>
            <a:endParaRPr lang="hu-HU" sz="2400" dirty="0"/>
          </a:p>
          <a:p>
            <a:r>
              <a:rPr lang="hu-HU" sz="2400" dirty="0" smtClean="0"/>
              <a:t>Gyors adatelérés O(1) (o – </a:t>
            </a:r>
            <a:r>
              <a:rPr lang="hu-HU" sz="2400" dirty="0" err="1" smtClean="0"/>
              <a:t>ordo</a:t>
            </a:r>
            <a:r>
              <a:rPr lang="hu-HU" sz="2400" dirty="0" smtClean="0"/>
              <a:t>, adatkomplexitás elérése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18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# Üres szótár</a:t>
            </a:r>
          </a:p>
          <a:p>
            <a:r>
              <a:rPr lang="hu-HU" dirty="0" err="1"/>
              <a:t>my_dict</a:t>
            </a:r>
            <a:r>
              <a:rPr lang="hu-HU" dirty="0"/>
              <a:t> = {}</a:t>
            </a:r>
          </a:p>
          <a:p>
            <a:endParaRPr lang="hu-HU" dirty="0"/>
          </a:p>
          <a:p>
            <a:r>
              <a:rPr lang="hu-HU" dirty="0"/>
              <a:t># Szótár kulcs-érték párokkal</a:t>
            </a:r>
          </a:p>
          <a:p>
            <a:r>
              <a:rPr lang="hu-HU" dirty="0" err="1"/>
              <a:t>my_dict</a:t>
            </a:r>
            <a:r>
              <a:rPr lang="hu-HU" dirty="0"/>
              <a:t> = {"</a:t>
            </a:r>
            <a:r>
              <a:rPr lang="hu-HU" dirty="0" err="1"/>
              <a:t>name</a:t>
            </a:r>
            <a:r>
              <a:rPr lang="hu-HU" dirty="0"/>
              <a:t>": "Alice", "</a:t>
            </a:r>
            <a:r>
              <a:rPr lang="hu-HU" dirty="0" err="1"/>
              <a:t>age</a:t>
            </a:r>
            <a:r>
              <a:rPr lang="hu-HU" dirty="0"/>
              <a:t>": 25, "city": "New York"}</a:t>
            </a:r>
          </a:p>
          <a:p>
            <a:endParaRPr lang="hu-HU" dirty="0"/>
          </a:p>
          <a:p>
            <a:r>
              <a:rPr lang="hu-HU" dirty="0"/>
              <a:t># Hozzáférés egy kulcs alapján</a:t>
            </a:r>
          </a:p>
          <a:p>
            <a:r>
              <a:rPr lang="hu-HU" dirty="0"/>
              <a:t>print(</a:t>
            </a:r>
            <a:r>
              <a:rPr lang="hu-HU" dirty="0" err="1"/>
              <a:t>my_dict</a:t>
            </a:r>
            <a:r>
              <a:rPr lang="hu-HU" dirty="0"/>
              <a:t>["</a:t>
            </a:r>
            <a:r>
              <a:rPr lang="hu-HU" dirty="0" err="1"/>
              <a:t>name</a:t>
            </a:r>
            <a:r>
              <a:rPr lang="hu-HU" dirty="0"/>
              <a:t>"])  # Alice</a:t>
            </a:r>
          </a:p>
          <a:p>
            <a:endParaRPr lang="hu-HU" dirty="0"/>
          </a:p>
          <a:p>
            <a:r>
              <a:rPr lang="hu-HU" dirty="0"/>
              <a:t># Új kulcs-érték pár hozzáadása</a:t>
            </a:r>
          </a:p>
          <a:p>
            <a:r>
              <a:rPr lang="hu-HU" dirty="0" err="1"/>
              <a:t>my_dict</a:t>
            </a:r>
            <a:r>
              <a:rPr lang="hu-HU" dirty="0"/>
              <a:t>["</a:t>
            </a:r>
            <a:r>
              <a:rPr lang="hu-HU" dirty="0" err="1"/>
              <a:t>job</a:t>
            </a:r>
            <a:r>
              <a:rPr lang="hu-HU" dirty="0"/>
              <a:t>"] = "</a:t>
            </a:r>
            <a:r>
              <a:rPr lang="hu-HU" dirty="0" err="1"/>
              <a:t>Developer</a:t>
            </a:r>
            <a:r>
              <a:rPr lang="hu-HU" dirty="0"/>
              <a:t>"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36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9600"/>
          </a:xfrm>
        </p:spPr>
        <p:txBody>
          <a:bodyPr>
            <a:normAutofit/>
          </a:bodyPr>
          <a:lstStyle/>
          <a:p>
            <a:r>
              <a:rPr lang="en-US" dirty="0" err="1"/>
              <a:t>my_dict</a:t>
            </a:r>
            <a:r>
              <a:rPr lang="en-US" dirty="0"/>
              <a:t>["age"] = 26  # </a:t>
            </a:r>
            <a:r>
              <a:rPr lang="en-US" dirty="0" err="1"/>
              <a:t>Az</a:t>
            </a:r>
            <a:r>
              <a:rPr lang="en-US" dirty="0"/>
              <a:t> "age" </a:t>
            </a:r>
            <a:r>
              <a:rPr lang="en-US" dirty="0" err="1"/>
              <a:t>kulcs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értéke</a:t>
            </a:r>
            <a:r>
              <a:rPr lang="en-US" dirty="0"/>
              <a:t> 26</a:t>
            </a:r>
          </a:p>
          <a:p>
            <a:endParaRPr lang="hu-HU" dirty="0" smtClean="0"/>
          </a:p>
          <a:p>
            <a:r>
              <a:rPr lang="hu-HU" dirty="0"/>
              <a:t>del </a:t>
            </a:r>
            <a:r>
              <a:rPr lang="hu-HU" dirty="0" err="1"/>
              <a:t>my_dict</a:t>
            </a:r>
            <a:r>
              <a:rPr lang="hu-HU" dirty="0"/>
              <a:t>["city"]  # Töröljük a "city" kulcsot és az ahhoz tartozó értéket</a:t>
            </a:r>
          </a:p>
          <a:p>
            <a:endParaRPr lang="hu-HU" dirty="0" smtClean="0"/>
          </a:p>
          <a:p>
            <a:r>
              <a:rPr lang="en-US" dirty="0"/>
              <a:t>for key, value in </a:t>
            </a:r>
            <a:r>
              <a:rPr lang="en-US" dirty="0" err="1"/>
              <a:t>my_dict.items</a:t>
            </a:r>
            <a:r>
              <a:rPr lang="en-US" dirty="0"/>
              <a:t>():</a:t>
            </a:r>
          </a:p>
          <a:p>
            <a:r>
              <a:rPr lang="en-US" dirty="0"/>
              <a:t>    print(f"{key}: {value</a:t>
            </a:r>
            <a:r>
              <a:rPr lang="en-US" dirty="0" smtClean="0"/>
              <a:t>}")</a:t>
            </a:r>
            <a:endParaRPr lang="hu-HU" dirty="0" smtClean="0"/>
          </a:p>
          <a:p>
            <a:endParaRPr lang="en-US" dirty="0"/>
          </a:p>
          <a:p>
            <a:r>
              <a:rPr lang="en-US" dirty="0"/>
              <a:t># Output: </a:t>
            </a:r>
          </a:p>
          <a:p>
            <a:r>
              <a:rPr lang="en-US" dirty="0"/>
              <a:t># name: Alice</a:t>
            </a:r>
          </a:p>
          <a:p>
            <a:r>
              <a:rPr lang="en-US" dirty="0"/>
              <a:t># age: 26</a:t>
            </a:r>
          </a:p>
          <a:p>
            <a:r>
              <a:rPr lang="en-US" dirty="0"/>
              <a:t># job: Developer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45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Dict</a:t>
            </a:r>
            <a:r>
              <a:rPr lang="hu-HU" dirty="0" smtClean="0"/>
              <a:t>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30312" y="2146300"/>
            <a:ext cx="5145088" cy="4152900"/>
          </a:xfrm>
        </p:spPr>
        <p:txBody>
          <a:bodyPr>
            <a:normAutofit/>
          </a:bodyPr>
          <a:lstStyle/>
          <a:p>
            <a:r>
              <a:rPr lang="hu-HU" sz="2400" dirty="0" err="1"/>
              <a:t>keys</a:t>
            </a:r>
            <a:r>
              <a:rPr lang="hu-HU" sz="2400" dirty="0"/>
              <a:t>(): Visszaadja a szótár kulcsait</a:t>
            </a:r>
            <a:r>
              <a:rPr lang="hu-HU" sz="2400" dirty="0" smtClean="0"/>
              <a:t>.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values</a:t>
            </a:r>
            <a:r>
              <a:rPr lang="hu-HU" sz="2400" dirty="0"/>
              <a:t>(): Visszaadja a szótár értékeit</a:t>
            </a:r>
            <a:r>
              <a:rPr lang="hu-HU" sz="2400" dirty="0" smtClean="0"/>
              <a:t>.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items</a:t>
            </a:r>
            <a:r>
              <a:rPr lang="hu-HU" sz="2400" dirty="0"/>
              <a:t>(): Visszaadja a kulcs-érték párokat </a:t>
            </a:r>
            <a:r>
              <a:rPr lang="hu-HU" sz="2400" dirty="0" err="1"/>
              <a:t>tuple</a:t>
            </a:r>
            <a:r>
              <a:rPr lang="hu-HU" sz="2400" dirty="0"/>
              <a:t>-ként</a:t>
            </a:r>
            <a:r>
              <a:rPr lang="hu-HU" sz="2400" dirty="0" smtClean="0"/>
              <a:t>.</a:t>
            </a:r>
          </a:p>
          <a:p>
            <a:endParaRPr lang="hu-HU" dirty="0" smtClean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500812" y="2133600"/>
            <a:ext cx="5145088" cy="3695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dirty="0" smtClean="0"/>
              <a:t>Beágyazott </a:t>
            </a:r>
            <a:r>
              <a:rPr lang="hu-HU" sz="2000" dirty="0" err="1" smtClean="0"/>
              <a:t>dict</a:t>
            </a:r>
            <a:endParaRPr lang="hu-HU" sz="2000" dirty="0" smtClean="0"/>
          </a:p>
          <a:p>
            <a:r>
              <a:rPr lang="en-US" sz="2000" dirty="0" err="1" smtClean="0"/>
              <a:t>nested_dict</a:t>
            </a:r>
            <a:r>
              <a:rPr lang="en-US" sz="2000" dirty="0" smtClean="0"/>
              <a:t> = {</a:t>
            </a:r>
          </a:p>
          <a:p>
            <a:r>
              <a:rPr lang="en-US" sz="2000" dirty="0" smtClean="0"/>
              <a:t>    "person1": {"name": "Alice", "age": 25},</a:t>
            </a:r>
          </a:p>
          <a:p>
            <a:r>
              <a:rPr lang="en-US" sz="2000" dirty="0" smtClean="0"/>
              <a:t>    "person2": {"name": "Bob", "age": 30}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nested_dict</a:t>
            </a:r>
            <a:r>
              <a:rPr lang="en-US" sz="2000" dirty="0" smtClean="0"/>
              <a:t>["person1"]["name"])  # Alice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68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Dict</a:t>
            </a:r>
            <a:r>
              <a:rPr lang="hu-HU" dirty="0" smtClean="0"/>
              <a:t> </a:t>
            </a:r>
            <a:r>
              <a:rPr lang="hu-HU" dirty="0" err="1"/>
              <a:t>Comprehension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92925" y="3080378"/>
            <a:ext cx="8915400" cy="3777622"/>
          </a:xfrm>
        </p:spPr>
        <p:txBody>
          <a:bodyPr/>
          <a:lstStyle/>
          <a:p>
            <a:r>
              <a:rPr lang="en-US" sz="2400" i="1" dirty="0" err="1"/>
              <a:t>new_dict</a:t>
            </a:r>
            <a:r>
              <a:rPr lang="en-US" sz="2400" i="1" dirty="0"/>
              <a:t> = {</a:t>
            </a:r>
            <a:r>
              <a:rPr lang="en-US" sz="2400" i="1" dirty="0" err="1"/>
              <a:t>key_expression</a:t>
            </a:r>
            <a:r>
              <a:rPr lang="en-US" sz="2400" i="1" dirty="0"/>
              <a:t>: </a:t>
            </a:r>
            <a:r>
              <a:rPr lang="en-US" sz="2400" i="1" dirty="0" err="1" smtClean="0"/>
              <a:t>value_expression</a:t>
            </a:r>
            <a:endParaRPr lang="hu-HU" sz="2400" i="1" dirty="0" smtClean="0"/>
          </a:p>
          <a:p>
            <a:pPr marL="0" indent="0"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	</a:t>
            </a:r>
            <a:r>
              <a:rPr lang="en-US" sz="2400" i="1" dirty="0" smtClean="0"/>
              <a:t>for </a:t>
            </a:r>
            <a:r>
              <a:rPr lang="en-US" sz="2400" i="1" dirty="0"/>
              <a:t>item in </a:t>
            </a:r>
            <a:r>
              <a:rPr lang="en-US" sz="2400" i="1" dirty="0" err="1"/>
              <a:t>iterable</a:t>
            </a:r>
            <a:r>
              <a:rPr lang="en-US" sz="2400" i="1" dirty="0"/>
              <a:t> if condition</a:t>
            </a:r>
            <a:r>
              <a:rPr lang="en-US" sz="2400" i="1" dirty="0" smtClean="0"/>
              <a:t>}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410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09812" y="1905000"/>
            <a:ext cx="8915400" cy="3777622"/>
          </a:xfrm>
        </p:spPr>
        <p:txBody>
          <a:bodyPr/>
          <a:lstStyle/>
          <a:p>
            <a:r>
              <a:rPr lang="hu-HU" sz="2800" dirty="0"/>
              <a:t># Hozzunk létre egy </a:t>
            </a:r>
            <a:r>
              <a:rPr lang="hu-HU" sz="2800" dirty="0" err="1"/>
              <a:t>szótárat</a:t>
            </a:r>
            <a:r>
              <a:rPr lang="hu-HU" sz="2800" dirty="0"/>
              <a:t>, ahol az 1-től 5-ig terjedő számok kulcsok, és ezek négyzetei az </a:t>
            </a:r>
            <a:r>
              <a:rPr lang="hu-HU" sz="2800" dirty="0" smtClean="0"/>
              <a:t>értékek</a:t>
            </a:r>
          </a:p>
          <a:p>
            <a:endParaRPr lang="hu-HU" sz="2800" dirty="0"/>
          </a:p>
          <a:p>
            <a:r>
              <a:rPr lang="hu-HU" sz="2800" dirty="0" err="1"/>
              <a:t>squares_dict</a:t>
            </a:r>
            <a:r>
              <a:rPr lang="hu-HU" sz="2800" dirty="0"/>
              <a:t> = {x: x ** 2 </a:t>
            </a:r>
            <a:r>
              <a:rPr lang="hu-HU" sz="2800" dirty="0" err="1"/>
              <a:t>for</a:t>
            </a:r>
            <a:r>
              <a:rPr lang="hu-HU" sz="2800" dirty="0"/>
              <a:t> x in </a:t>
            </a:r>
            <a:r>
              <a:rPr lang="hu-HU" sz="2800" dirty="0" err="1"/>
              <a:t>range</a:t>
            </a:r>
            <a:r>
              <a:rPr lang="hu-HU" sz="2800" dirty="0"/>
              <a:t>(1, 6)}</a:t>
            </a:r>
          </a:p>
          <a:p>
            <a:r>
              <a:rPr lang="hu-HU" sz="2800" dirty="0"/>
              <a:t>print(</a:t>
            </a:r>
            <a:r>
              <a:rPr lang="hu-HU" sz="2800" dirty="0" err="1"/>
              <a:t>squares_dict</a:t>
            </a:r>
            <a:r>
              <a:rPr lang="hu-HU" sz="2800" dirty="0"/>
              <a:t>)  # {1: 1, 2: 4, 3: 9, 4: 16, 5: 25}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78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Enumerate</a:t>
            </a:r>
            <a:r>
              <a:rPr lang="hu-HU" dirty="0" smtClean="0"/>
              <a:t> (index-re ha szükség van)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701800"/>
            <a:ext cx="8915400" cy="4660900"/>
          </a:xfrm>
        </p:spPr>
        <p:txBody>
          <a:bodyPr>
            <a:normAutofit/>
          </a:bodyPr>
          <a:lstStyle/>
          <a:p>
            <a:r>
              <a:rPr lang="hu-HU" sz="2800" dirty="0" err="1"/>
              <a:t>fruits</a:t>
            </a:r>
            <a:r>
              <a:rPr lang="hu-HU" sz="2800" dirty="0"/>
              <a:t> = ["</a:t>
            </a:r>
            <a:r>
              <a:rPr lang="hu-HU" sz="2800" dirty="0" err="1"/>
              <a:t>apple</a:t>
            </a:r>
            <a:r>
              <a:rPr lang="hu-HU" sz="2800" dirty="0"/>
              <a:t>", "</a:t>
            </a:r>
            <a:r>
              <a:rPr lang="hu-HU" sz="2800" dirty="0" err="1"/>
              <a:t>banana</a:t>
            </a:r>
            <a:r>
              <a:rPr lang="hu-HU" sz="2800" dirty="0"/>
              <a:t>", "cherry"]</a:t>
            </a:r>
          </a:p>
          <a:p>
            <a:r>
              <a:rPr lang="hu-HU" sz="2800" dirty="0" err="1"/>
              <a:t>for</a:t>
            </a:r>
            <a:r>
              <a:rPr lang="hu-HU" sz="2800" dirty="0"/>
              <a:t> index, </a:t>
            </a:r>
            <a:r>
              <a:rPr lang="hu-HU" sz="2800" dirty="0" err="1"/>
              <a:t>fruit</a:t>
            </a:r>
            <a:r>
              <a:rPr lang="hu-HU" sz="2800" dirty="0"/>
              <a:t> in </a:t>
            </a:r>
            <a:r>
              <a:rPr lang="hu-HU" sz="2800" dirty="0" err="1"/>
              <a:t>enumerate</a:t>
            </a:r>
            <a:r>
              <a:rPr lang="hu-HU" sz="2800" dirty="0"/>
              <a:t>(</a:t>
            </a:r>
            <a:r>
              <a:rPr lang="hu-HU" sz="2800" dirty="0" err="1"/>
              <a:t>fruits</a:t>
            </a:r>
            <a:r>
              <a:rPr lang="hu-HU" sz="2800" dirty="0"/>
              <a:t>):</a:t>
            </a:r>
          </a:p>
          <a:p>
            <a:r>
              <a:rPr lang="hu-HU" sz="2800" dirty="0"/>
              <a:t>    print(f"{index}: {</a:t>
            </a:r>
            <a:r>
              <a:rPr lang="hu-HU" sz="2800" dirty="0" err="1"/>
              <a:t>fruit</a:t>
            </a:r>
            <a:r>
              <a:rPr lang="hu-HU" sz="2800" dirty="0" smtClean="0"/>
              <a:t>}")</a:t>
            </a:r>
          </a:p>
          <a:p>
            <a:endParaRPr lang="hu-HU" sz="2800" dirty="0"/>
          </a:p>
          <a:p>
            <a:r>
              <a:rPr lang="hu-HU" sz="2800" dirty="0"/>
              <a:t># Output:</a:t>
            </a:r>
          </a:p>
          <a:p>
            <a:r>
              <a:rPr lang="hu-HU" sz="2800" dirty="0"/>
              <a:t># 0: </a:t>
            </a:r>
            <a:r>
              <a:rPr lang="hu-HU" sz="2800" dirty="0" err="1"/>
              <a:t>apple</a:t>
            </a:r>
            <a:endParaRPr lang="hu-HU" sz="2800" dirty="0"/>
          </a:p>
          <a:p>
            <a:r>
              <a:rPr lang="hu-HU" sz="2800" dirty="0"/>
              <a:t># 1: </a:t>
            </a:r>
            <a:r>
              <a:rPr lang="hu-HU" sz="2800" dirty="0" err="1"/>
              <a:t>banana</a:t>
            </a:r>
            <a:endParaRPr lang="hu-HU" sz="2800" dirty="0"/>
          </a:p>
          <a:p>
            <a:r>
              <a:rPr lang="hu-HU" sz="2800" dirty="0"/>
              <a:t># 2: cherry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37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/>
              <a:t>Írd ki egy lista elemeit fordított sorrendben, az indexükkel együtt</a:t>
            </a:r>
            <a:r>
              <a:rPr lang="hu-HU" sz="2400" b="1" dirty="0" smtClean="0"/>
              <a:t>!</a:t>
            </a:r>
          </a:p>
          <a:p>
            <a:endParaRPr lang="hu-HU" sz="2400" b="1" dirty="0"/>
          </a:p>
          <a:p>
            <a:r>
              <a:rPr lang="hu-HU" sz="2800" dirty="0" err="1"/>
              <a:t>fruits</a:t>
            </a:r>
            <a:r>
              <a:rPr lang="hu-HU" sz="2800" dirty="0"/>
              <a:t> = ["</a:t>
            </a:r>
            <a:r>
              <a:rPr lang="hu-HU" sz="2800" dirty="0" err="1"/>
              <a:t>apple</a:t>
            </a:r>
            <a:r>
              <a:rPr lang="hu-HU" sz="2800" dirty="0"/>
              <a:t>", "</a:t>
            </a:r>
            <a:r>
              <a:rPr lang="hu-HU" sz="2800" dirty="0" err="1"/>
              <a:t>banana</a:t>
            </a:r>
            <a:r>
              <a:rPr lang="hu-HU" sz="2800" dirty="0"/>
              <a:t>", "cherry"]</a:t>
            </a:r>
          </a:p>
          <a:p>
            <a:r>
              <a:rPr lang="hu-HU" sz="2800" dirty="0" err="1"/>
              <a:t>for</a:t>
            </a:r>
            <a:r>
              <a:rPr lang="hu-HU" sz="2800" dirty="0"/>
              <a:t> index, </a:t>
            </a:r>
            <a:r>
              <a:rPr lang="hu-HU" sz="2800" dirty="0" err="1"/>
              <a:t>fruit</a:t>
            </a:r>
            <a:r>
              <a:rPr lang="hu-HU" sz="2800" dirty="0"/>
              <a:t> in </a:t>
            </a:r>
            <a:r>
              <a:rPr lang="hu-HU" sz="2800" dirty="0" err="1"/>
              <a:t>enumerate</a:t>
            </a:r>
            <a:r>
              <a:rPr lang="hu-HU" sz="2800" dirty="0"/>
              <a:t>(</a:t>
            </a:r>
            <a:r>
              <a:rPr lang="hu-HU" sz="2800" dirty="0" err="1"/>
              <a:t>reversed</a:t>
            </a:r>
            <a:r>
              <a:rPr lang="hu-HU" sz="2800" dirty="0"/>
              <a:t>(</a:t>
            </a:r>
            <a:r>
              <a:rPr lang="hu-HU" sz="2800" dirty="0" err="1"/>
              <a:t>fruits</a:t>
            </a:r>
            <a:r>
              <a:rPr lang="hu-HU" sz="2800" dirty="0"/>
              <a:t>)):</a:t>
            </a:r>
          </a:p>
          <a:p>
            <a:r>
              <a:rPr lang="hu-HU" sz="2800" dirty="0"/>
              <a:t>    print(f"{index}: {</a:t>
            </a:r>
            <a:r>
              <a:rPr lang="hu-HU" sz="2800" dirty="0" err="1"/>
              <a:t>fruit</a:t>
            </a:r>
            <a:r>
              <a:rPr lang="hu-HU" sz="2800" dirty="0"/>
              <a:t>}")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0555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Rugalmas</a:t>
            </a:r>
          </a:p>
          <a:p>
            <a:endParaRPr lang="hu-HU" sz="2400" dirty="0" smtClean="0"/>
          </a:p>
          <a:p>
            <a:r>
              <a:rPr lang="hu-HU" sz="2400" dirty="0" smtClean="0"/>
              <a:t>Változtatható adatszerkezet</a:t>
            </a:r>
          </a:p>
          <a:p>
            <a:endParaRPr lang="hu-HU" sz="2400" dirty="0" smtClean="0"/>
          </a:p>
          <a:p>
            <a:r>
              <a:rPr lang="hu-HU" sz="2400" dirty="0" smtClean="0"/>
              <a:t>Több típus tárolása (</a:t>
            </a:r>
            <a:r>
              <a:rPr lang="hu-HU" sz="2400" dirty="0" err="1" smtClean="0"/>
              <a:t>str</a:t>
            </a:r>
            <a:r>
              <a:rPr lang="hu-HU" sz="2400" dirty="0" smtClean="0"/>
              <a:t>, </a:t>
            </a:r>
            <a:r>
              <a:rPr lang="hu-HU" sz="2400" dirty="0" err="1" smtClean="0"/>
              <a:t>num</a:t>
            </a:r>
            <a:r>
              <a:rPr lang="hu-HU" sz="2400" dirty="0" smtClean="0"/>
              <a:t>, </a:t>
            </a:r>
            <a:r>
              <a:rPr lang="hu-HU" sz="2400" dirty="0" err="1" smtClean="0"/>
              <a:t>stb</a:t>
            </a:r>
            <a:r>
              <a:rPr lang="hu-HU" sz="2400" dirty="0" smtClean="0"/>
              <a:t>…)</a:t>
            </a:r>
          </a:p>
          <a:p>
            <a:endParaRPr lang="hu-HU" sz="2400" dirty="0" smtClean="0"/>
          </a:p>
          <a:p>
            <a:r>
              <a:rPr lang="hu-HU" sz="2400" dirty="0" smtClean="0"/>
              <a:t>Indexeléssel elérhetőek az adatok</a:t>
            </a:r>
          </a:p>
        </p:txBody>
      </p:sp>
    </p:spTree>
    <p:extLst>
      <p:ext uri="{BB962C8B-B14F-4D97-AF65-F5344CB8AC3E}">
        <p14:creationId xmlns:p14="http://schemas.microsoft.com/office/powerpoint/2010/main" val="39273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8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1745 - 1800 kvíz</a:t>
            </a:r>
          </a:p>
          <a:p>
            <a:r>
              <a:rPr lang="sv-SE" dirty="0"/>
              <a:t>1800 - 1830 ppt</a:t>
            </a:r>
          </a:p>
          <a:p>
            <a:r>
              <a:rPr lang="sv-SE" dirty="0"/>
              <a:t>1830 - 1900 hf ell</a:t>
            </a:r>
          </a:p>
          <a:p>
            <a:r>
              <a:rPr lang="sv-SE" dirty="0"/>
              <a:t>1900 - 1940 ön. feladat</a:t>
            </a:r>
          </a:p>
          <a:p>
            <a:r>
              <a:rPr lang="sv-SE" dirty="0"/>
              <a:t>1940 - 2000 on. f. ell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38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43100" y="1562100"/>
            <a:ext cx="9561512" cy="4565022"/>
          </a:xfrm>
        </p:spPr>
        <p:txBody>
          <a:bodyPr>
            <a:noAutofit/>
          </a:bodyPr>
          <a:lstStyle/>
          <a:p>
            <a:r>
              <a:rPr lang="hu-HU" dirty="0"/>
              <a:t># Üres lista létrehozása</a:t>
            </a:r>
          </a:p>
          <a:p>
            <a:r>
              <a:rPr lang="hu-HU" dirty="0" err="1"/>
              <a:t>my_list</a:t>
            </a:r>
            <a:r>
              <a:rPr lang="hu-HU" dirty="0"/>
              <a:t> = []</a:t>
            </a:r>
          </a:p>
          <a:p>
            <a:endParaRPr lang="hu-HU" dirty="0"/>
          </a:p>
          <a:p>
            <a:r>
              <a:rPr lang="hu-HU" dirty="0"/>
              <a:t># Elemek hozzáadása</a:t>
            </a:r>
          </a:p>
          <a:p>
            <a:r>
              <a:rPr lang="hu-HU" dirty="0" err="1"/>
              <a:t>my_list</a:t>
            </a:r>
            <a:r>
              <a:rPr lang="hu-HU" dirty="0"/>
              <a:t> = [1, 2, 3, "</a:t>
            </a:r>
            <a:r>
              <a:rPr lang="hu-HU" dirty="0" err="1"/>
              <a:t>apple</a:t>
            </a:r>
            <a:r>
              <a:rPr lang="hu-HU" dirty="0"/>
              <a:t>", </a:t>
            </a:r>
            <a:r>
              <a:rPr lang="hu-HU" dirty="0" err="1"/>
              <a:t>True</a:t>
            </a:r>
            <a:r>
              <a:rPr lang="hu-HU" dirty="0"/>
              <a:t>]</a:t>
            </a:r>
          </a:p>
          <a:p>
            <a:endParaRPr lang="hu-HU" dirty="0"/>
          </a:p>
          <a:p>
            <a:r>
              <a:rPr lang="hu-HU" dirty="0"/>
              <a:t># Elemlistához új elemet adunk hozzá</a:t>
            </a:r>
          </a:p>
          <a:p>
            <a:r>
              <a:rPr lang="hu-HU" dirty="0" err="1"/>
              <a:t>my_list.append</a:t>
            </a:r>
            <a:r>
              <a:rPr lang="hu-HU" dirty="0"/>
              <a:t>("</a:t>
            </a:r>
            <a:r>
              <a:rPr lang="hu-HU" dirty="0" err="1"/>
              <a:t>banana</a:t>
            </a:r>
            <a:r>
              <a:rPr lang="hu-HU" dirty="0"/>
              <a:t>")</a:t>
            </a:r>
          </a:p>
          <a:p>
            <a:endParaRPr lang="hu-HU" dirty="0"/>
          </a:p>
          <a:p>
            <a:r>
              <a:rPr lang="hu-HU" dirty="0"/>
              <a:t># Elemlista bármely elemének elérése index alapján</a:t>
            </a:r>
          </a:p>
          <a:p>
            <a:r>
              <a:rPr lang="hu-HU" dirty="0"/>
              <a:t>print(</a:t>
            </a:r>
            <a:r>
              <a:rPr lang="hu-HU" dirty="0" err="1"/>
              <a:t>my_list</a:t>
            </a:r>
            <a:r>
              <a:rPr lang="hu-HU" dirty="0"/>
              <a:t>[0])  # 1 (az első elem)</a:t>
            </a:r>
          </a:p>
          <a:p>
            <a:r>
              <a:rPr lang="hu-HU" dirty="0"/>
              <a:t>print(</a:t>
            </a:r>
            <a:r>
              <a:rPr lang="hu-HU" dirty="0" err="1"/>
              <a:t>my_list</a:t>
            </a:r>
            <a:r>
              <a:rPr lang="hu-HU" dirty="0"/>
              <a:t>[-1])  # "</a:t>
            </a:r>
            <a:r>
              <a:rPr lang="hu-HU" dirty="0" err="1"/>
              <a:t>banana</a:t>
            </a:r>
            <a:r>
              <a:rPr lang="hu-HU" dirty="0"/>
              <a:t>" (az utolsó elem)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Beépített </a:t>
            </a:r>
            <a:r>
              <a:rPr lang="hu-HU" dirty="0" err="1" smtClean="0"/>
              <a:t>fv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[0] = 100  #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most 100 </a:t>
            </a:r>
            <a:r>
              <a:rPr lang="en-US" dirty="0" err="1"/>
              <a:t>lesz</a:t>
            </a:r>
            <a:endParaRPr lang="en-US" dirty="0"/>
          </a:p>
          <a:p>
            <a:endParaRPr lang="hu-HU" dirty="0" smtClean="0"/>
          </a:p>
          <a:p>
            <a:r>
              <a:rPr lang="hu-HU" dirty="0" err="1"/>
              <a:t>my_list.remove</a:t>
            </a:r>
            <a:r>
              <a:rPr lang="hu-HU" dirty="0"/>
              <a:t>("</a:t>
            </a:r>
            <a:r>
              <a:rPr lang="hu-HU" dirty="0" err="1"/>
              <a:t>apple</a:t>
            </a:r>
            <a:r>
              <a:rPr lang="hu-HU" dirty="0"/>
              <a:t>")  # Eltávolítjuk az "</a:t>
            </a:r>
            <a:r>
              <a:rPr lang="hu-HU" dirty="0" err="1"/>
              <a:t>apple</a:t>
            </a:r>
            <a:r>
              <a:rPr lang="hu-HU" dirty="0"/>
              <a:t>" elemet</a:t>
            </a:r>
          </a:p>
          <a:p>
            <a:endParaRPr lang="hu-HU" dirty="0" smtClean="0"/>
          </a:p>
          <a:p>
            <a:r>
              <a:rPr lang="en-US" dirty="0"/>
              <a:t>#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elem</a:t>
            </a:r>
            <a:endParaRPr lang="en-US" dirty="0"/>
          </a:p>
          <a:p>
            <a:r>
              <a:rPr lang="en-US" dirty="0" err="1"/>
              <a:t>sublist</a:t>
            </a:r>
            <a:r>
              <a:rPr lang="en-US" dirty="0"/>
              <a:t> = </a:t>
            </a:r>
            <a:r>
              <a:rPr lang="en-US" dirty="0" err="1"/>
              <a:t>my_list</a:t>
            </a:r>
            <a:r>
              <a:rPr lang="en-US" dirty="0"/>
              <a:t>[0:3]  # [100, 2, 3]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Beépített függvények: len, sort, </a:t>
            </a:r>
            <a:r>
              <a:rPr lang="hu-HU" dirty="0" err="1" smtClean="0"/>
              <a:t>reverse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51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Iterálás listán, beágyazott 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 smtClean="0"/>
              <a:t>Több dimenziós lista</a:t>
            </a:r>
          </a:p>
          <a:p>
            <a:endParaRPr lang="hu-HU" sz="2000" dirty="0"/>
          </a:p>
          <a:p>
            <a:r>
              <a:rPr lang="en-US" sz="2000" dirty="0" smtClean="0"/>
              <a:t>for </a:t>
            </a:r>
            <a:r>
              <a:rPr lang="en-US" sz="2000" dirty="0"/>
              <a:t>item in </a:t>
            </a:r>
            <a:r>
              <a:rPr lang="en-US" sz="2000" dirty="0" err="1"/>
              <a:t>my_list</a:t>
            </a:r>
            <a:r>
              <a:rPr lang="en-US" sz="2000" dirty="0"/>
              <a:t>:</a:t>
            </a:r>
          </a:p>
          <a:p>
            <a:r>
              <a:rPr lang="en-US" sz="2000" dirty="0"/>
              <a:t>    print(item)</a:t>
            </a:r>
          </a:p>
          <a:p>
            <a:endParaRPr lang="hu-HU" sz="2000" dirty="0" smtClean="0"/>
          </a:p>
          <a:p>
            <a:r>
              <a:rPr lang="hu-HU" sz="2000" dirty="0" err="1"/>
              <a:t>nested_list</a:t>
            </a:r>
            <a:r>
              <a:rPr lang="hu-HU" sz="2000" dirty="0"/>
              <a:t> = [[1, 2, 3], ["</a:t>
            </a:r>
            <a:r>
              <a:rPr lang="hu-HU" sz="2000" dirty="0" err="1"/>
              <a:t>apple</a:t>
            </a:r>
            <a:r>
              <a:rPr lang="hu-HU" sz="2000" dirty="0"/>
              <a:t>", "</a:t>
            </a:r>
            <a:r>
              <a:rPr lang="hu-HU" sz="2000" dirty="0" err="1"/>
              <a:t>banana</a:t>
            </a:r>
            <a:r>
              <a:rPr lang="hu-HU" sz="2000" dirty="0"/>
              <a:t>"], [</a:t>
            </a:r>
            <a:r>
              <a:rPr lang="hu-HU" sz="2000" dirty="0" err="1"/>
              <a:t>True</a:t>
            </a:r>
            <a:r>
              <a:rPr lang="hu-HU" sz="2000" dirty="0"/>
              <a:t>, </a:t>
            </a:r>
            <a:r>
              <a:rPr lang="hu-HU" sz="2000" dirty="0" err="1"/>
              <a:t>False</a:t>
            </a:r>
            <a:r>
              <a:rPr lang="hu-HU" sz="2000" dirty="0" smtClean="0"/>
              <a:t>]]</a:t>
            </a:r>
          </a:p>
          <a:p>
            <a:endParaRPr lang="hu-HU" sz="2000" dirty="0"/>
          </a:p>
          <a:p>
            <a:r>
              <a:rPr lang="hu-HU" sz="2000" dirty="0"/>
              <a:t>print(</a:t>
            </a:r>
            <a:r>
              <a:rPr lang="hu-HU" sz="2000" dirty="0" err="1"/>
              <a:t>nested_list</a:t>
            </a:r>
            <a:r>
              <a:rPr lang="hu-HU" sz="2000" dirty="0"/>
              <a:t>[0][1])  # 2 (az első lista második eleme)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11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 </a:t>
            </a:r>
            <a:r>
              <a:rPr lang="hu-HU" dirty="0" err="1"/>
              <a:t>Comprehension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new_list</a:t>
            </a:r>
            <a:r>
              <a:rPr lang="en-US" sz="2800" dirty="0"/>
              <a:t> = [expression for item in </a:t>
            </a:r>
            <a:r>
              <a:rPr lang="en-US" sz="2800" dirty="0" err="1"/>
              <a:t>iterable</a:t>
            </a:r>
            <a:r>
              <a:rPr lang="en-US" sz="2800" dirty="0"/>
              <a:t> if condition]</a:t>
            </a:r>
          </a:p>
          <a:p>
            <a:endParaRPr lang="hu-HU" sz="2800" dirty="0" smtClean="0"/>
          </a:p>
          <a:p>
            <a:r>
              <a:rPr lang="en-US" sz="2800" dirty="0"/>
              <a:t># </a:t>
            </a:r>
            <a:r>
              <a:rPr lang="en-US" sz="2800" dirty="0" err="1"/>
              <a:t>Hozzunk</a:t>
            </a:r>
            <a:r>
              <a:rPr lang="en-US" sz="2800" dirty="0"/>
              <a:t> </a:t>
            </a:r>
            <a:r>
              <a:rPr lang="en-US" sz="2800" dirty="0" err="1"/>
              <a:t>létre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listát</a:t>
            </a:r>
            <a:r>
              <a:rPr lang="en-US" sz="2800" dirty="0"/>
              <a:t>, </a:t>
            </a:r>
            <a:r>
              <a:rPr lang="en-US" sz="2800" dirty="0" err="1"/>
              <a:t>ami</a:t>
            </a:r>
            <a:r>
              <a:rPr lang="en-US" sz="2800" dirty="0"/>
              <a:t> </a:t>
            </a:r>
            <a:r>
              <a:rPr lang="en-US" sz="2800" dirty="0" err="1"/>
              <a:t>tartalmazza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első</a:t>
            </a:r>
            <a:r>
              <a:rPr lang="en-US" sz="2800" dirty="0"/>
              <a:t> 10 </a:t>
            </a:r>
            <a:r>
              <a:rPr lang="en-US" sz="2800" dirty="0" err="1"/>
              <a:t>szám</a:t>
            </a:r>
            <a:r>
              <a:rPr lang="en-US" sz="2800" dirty="0"/>
              <a:t> </a:t>
            </a:r>
            <a:r>
              <a:rPr lang="en-US" sz="2800" dirty="0" err="1"/>
              <a:t>négyzeteit</a:t>
            </a:r>
            <a:endParaRPr lang="en-US" sz="2800" dirty="0"/>
          </a:p>
          <a:p>
            <a:r>
              <a:rPr lang="en-US" sz="2800" dirty="0"/>
              <a:t>squares = [x ** 2 for x in range(10)]</a:t>
            </a:r>
          </a:p>
          <a:p>
            <a:r>
              <a:rPr lang="en-US" sz="2800" dirty="0"/>
              <a:t>print(squares)  # [0, 1, 4, 9, </a:t>
            </a:r>
            <a:r>
              <a:rPr lang="en-US" sz="2800" dirty="0" smtClean="0"/>
              <a:t>16</a:t>
            </a:r>
            <a:r>
              <a:rPr lang="en-US" sz="2800" dirty="0"/>
              <a:t>, 25, 36, 49, 64, 81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1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i="1" dirty="0" smtClean="0"/>
              <a:t>Feladat: </a:t>
            </a:r>
            <a:r>
              <a:rPr lang="hu-HU" dirty="0" smtClean="0"/>
              <a:t>Első </a:t>
            </a:r>
            <a:r>
              <a:rPr lang="hu-HU" dirty="0"/>
              <a:t>10 szám közül csak a páros számok négyzetét tartalmazza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9132888" cy="3777622"/>
          </a:xfrm>
        </p:spPr>
        <p:txBody>
          <a:bodyPr>
            <a:normAutofit/>
          </a:bodyPr>
          <a:lstStyle/>
          <a:p>
            <a:r>
              <a:rPr lang="en-US" sz="2800" dirty="0"/>
              <a:t>for x in range(10):</a:t>
            </a:r>
          </a:p>
          <a:p>
            <a:r>
              <a:rPr lang="en-US" sz="2800" dirty="0"/>
              <a:t>    if x % 2 == 0:</a:t>
            </a:r>
          </a:p>
          <a:p>
            <a:r>
              <a:rPr lang="en-US" sz="2800" dirty="0"/>
              <a:t>        print(f'{x} : {x ** 2</a:t>
            </a:r>
            <a:r>
              <a:rPr lang="en-US" sz="2800" dirty="0" smtClean="0"/>
              <a:t>}')</a:t>
            </a:r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#out: </a:t>
            </a:r>
            <a:r>
              <a:rPr lang="hu-HU" sz="2800" i="1" dirty="0" smtClean="0"/>
              <a:t>0 . 0  2 . 4  4 . 16  6 . 36  8 . 64</a:t>
            </a:r>
            <a:endParaRPr lang="hu-HU" sz="28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684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Comp</a:t>
            </a:r>
            <a:r>
              <a:rPr lang="hu-HU" dirty="0" smtClean="0"/>
              <a:t>. megoldás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46312" y="2908300"/>
            <a:ext cx="8915400" cy="3777622"/>
          </a:xfrm>
        </p:spPr>
        <p:txBody>
          <a:bodyPr/>
          <a:lstStyle/>
          <a:p>
            <a:r>
              <a:rPr lang="en-US" sz="2400" dirty="0" err="1"/>
              <a:t>even_squares</a:t>
            </a:r>
            <a:r>
              <a:rPr lang="en-US" sz="2400" dirty="0"/>
              <a:t> = [x ** 2 for x in range(10) if x % 2 == 0]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even_squares</a:t>
            </a:r>
            <a:r>
              <a:rPr lang="en-US" sz="2400" dirty="0"/>
              <a:t>)  # [0, 4, 16, 36, 64]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14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Range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73312" y="1905000"/>
            <a:ext cx="8915400" cy="4495800"/>
          </a:xfrm>
        </p:spPr>
        <p:txBody>
          <a:bodyPr>
            <a:normAutofit/>
          </a:bodyPr>
          <a:lstStyle/>
          <a:p>
            <a:r>
              <a:rPr lang="hu-HU" sz="2400" i="1" dirty="0" err="1"/>
              <a:t>range</a:t>
            </a:r>
            <a:r>
              <a:rPr lang="hu-HU" sz="2400" i="1" dirty="0"/>
              <a:t>(start, stop, </a:t>
            </a:r>
            <a:r>
              <a:rPr lang="hu-HU" sz="2400" i="1" dirty="0" err="1"/>
              <a:t>step</a:t>
            </a:r>
            <a:r>
              <a:rPr lang="hu-HU" sz="2400" i="1" dirty="0"/>
              <a:t>)</a:t>
            </a:r>
          </a:p>
          <a:p>
            <a:endParaRPr lang="hu-HU" sz="2400" dirty="0" smtClean="0"/>
          </a:p>
          <a:p>
            <a:r>
              <a:rPr lang="hu-HU" sz="2400" dirty="0"/>
              <a:t># Kiíratunk számokat 1-től 5-ig</a:t>
            </a:r>
          </a:p>
          <a:p>
            <a:r>
              <a:rPr lang="hu-HU" sz="2400" dirty="0" err="1"/>
              <a:t>for</a:t>
            </a:r>
            <a:r>
              <a:rPr lang="hu-HU" sz="2400" dirty="0"/>
              <a:t> i in </a:t>
            </a:r>
            <a:r>
              <a:rPr lang="hu-HU" sz="2400" dirty="0" err="1"/>
              <a:t>range</a:t>
            </a:r>
            <a:r>
              <a:rPr lang="hu-HU" sz="2400" dirty="0"/>
              <a:t>(1, 6):</a:t>
            </a:r>
          </a:p>
          <a:p>
            <a:r>
              <a:rPr lang="hu-HU" sz="2400" dirty="0"/>
              <a:t>    print(i)  # 1, 2, 3, 4, 5</a:t>
            </a:r>
          </a:p>
          <a:p>
            <a:endParaRPr lang="hu-HU" sz="2400" dirty="0" smtClean="0"/>
          </a:p>
          <a:p>
            <a:r>
              <a:rPr lang="hu-HU" sz="2400" dirty="0" err="1"/>
              <a:t>for</a:t>
            </a:r>
            <a:r>
              <a:rPr lang="hu-HU" sz="2400" dirty="0"/>
              <a:t> i in </a:t>
            </a:r>
            <a:r>
              <a:rPr lang="hu-HU" sz="2400" dirty="0" err="1"/>
              <a:t>range</a:t>
            </a:r>
            <a:r>
              <a:rPr lang="hu-HU" sz="2400" dirty="0"/>
              <a:t>(2, 21, 2</a:t>
            </a:r>
            <a:r>
              <a:rPr lang="hu-HU" sz="2400" dirty="0" smtClean="0"/>
              <a:t>): # Csak a páros számok</a:t>
            </a:r>
            <a:endParaRPr lang="hu-HU" sz="2400" dirty="0"/>
          </a:p>
          <a:p>
            <a:r>
              <a:rPr lang="hu-HU" sz="2400" dirty="0"/>
              <a:t>    print(i)  # 2, 4, 6, 8, 10, 12, 14, 16, 18, 20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79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900</Words>
  <Application>Microsoft Office PowerPoint</Application>
  <PresentationFormat>Szélesvásznú</PresentationFormat>
  <Paragraphs>154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Szálak</vt:lpstr>
      <vt:lpstr>List és dict comprehension Range, enumerate, zip</vt:lpstr>
      <vt:lpstr>Lista</vt:lpstr>
      <vt:lpstr>Lista</vt:lpstr>
      <vt:lpstr>Beépített fv</vt:lpstr>
      <vt:lpstr>Iterálás listán, beágyazott lista</vt:lpstr>
      <vt:lpstr>List Comprehension</vt:lpstr>
      <vt:lpstr>Feladat: Első 10 szám közül csak a páros számok négyzetét tartalmazza</vt:lpstr>
      <vt:lpstr>Comp. megoldás</vt:lpstr>
      <vt:lpstr>Range</vt:lpstr>
      <vt:lpstr>List vs dict</vt:lpstr>
      <vt:lpstr>Zip</vt:lpstr>
      <vt:lpstr>Dict (dictionary)</vt:lpstr>
      <vt:lpstr>Dict</vt:lpstr>
      <vt:lpstr>Elérés</vt:lpstr>
      <vt:lpstr>Dict függvények</vt:lpstr>
      <vt:lpstr>Dict Comprehension</vt:lpstr>
      <vt:lpstr>Feladat</vt:lpstr>
      <vt:lpstr>Enumerate (index-re ha szükség van)</vt:lpstr>
      <vt:lpstr>Feladat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és dict comprehension Range, enumerate, zip</dc:title>
  <dc:creator>Vince Dulicz</dc:creator>
  <cp:lastModifiedBy>Vince Dulicz</cp:lastModifiedBy>
  <cp:revision>7</cp:revision>
  <dcterms:created xsi:type="dcterms:W3CDTF">2024-10-20T11:28:22Z</dcterms:created>
  <dcterms:modified xsi:type="dcterms:W3CDTF">2024-10-20T13:32:36Z</dcterms:modified>
</cp:coreProperties>
</file>