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Reguláris kifejezések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Regex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reguláris kifejezések (</a:t>
            </a:r>
            <a:r>
              <a:rPr lang="hu-HU" sz="2400" dirty="0" err="1"/>
              <a:t>regex</a:t>
            </a:r>
            <a:r>
              <a:rPr lang="hu-HU" sz="2400" dirty="0"/>
              <a:t>) egy szintaxis szabályrendszer alapján mintákat definiálnak szövegek keresésére, ellenőrzésére vagy </a:t>
            </a:r>
            <a:r>
              <a:rPr lang="hu-HU" sz="2400" dirty="0" smtClean="0"/>
              <a:t>módosítására</a:t>
            </a:r>
          </a:p>
          <a:p>
            <a:endParaRPr lang="hu-HU" sz="2400" dirty="0" smtClean="0"/>
          </a:p>
          <a:p>
            <a:r>
              <a:rPr lang="hu-HU" sz="2400" dirty="0" smtClean="0"/>
              <a:t>Pythonban </a:t>
            </a:r>
            <a:r>
              <a:rPr lang="hu-HU" sz="2400" dirty="0"/>
              <a:t>a re modul biztosítja az eszközöket a </a:t>
            </a:r>
            <a:r>
              <a:rPr lang="hu-HU" sz="2400" dirty="0" err="1"/>
              <a:t>regexek</a:t>
            </a:r>
            <a:r>
              <a:rPr lang="hu-HU" sz="2400" dirty="0"/>
              <a:t> </a:t>
            </a:r>
            <a:r>
              <a:rPr lang="hu-HU" sz="2400" dirty="0" smtClean="0"/>
              <a:t>használatához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422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Fontosabb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663700"/>
            <a:ext cx="8915400" cy="4800600"/>
          </a:xfrm>
        </p:spPr>
        <p:txBody>
          <a:bodyPr>
            <a:noAutofit/>
          </a:bodyPr>
          <a:lstStyle/>
          <a:p>
            <a:r>
              <a:rPr lang="hu-HU" sz="2400" dirty="0" err="1"/>
              <a:t>findall</a:t>
            </a:r>
            <a:r>
              <a:rPr lang="hu-HU" sz="2400" dirty="0"/>
              <a:t>(</a:t>
            </a:r>
            <a:r>
              <a:rPr lang="hu-HU" sz="2400" dirty="0" err="1"/>
              <a:t>pattern</a:t>
            </a:r>
            <a:r>
              <a:rPr lang="hu-HU" sz="2400" dirty="0"/>
              <a:t>, </a:t>
            </a:r>
            <a:r>
              <a:rPr lang="hu-HU" sz="2400" dirty="0" err="1"/>
              <a:t>string</a:t>
            </a:r>
            <a:r>
              <a:rPr lang="hu-HU" sz="2400" dirty="0"/>
              <a:t>)Feladata: Minden olyan szövegrészletet megtalál, amely illeszkedik a </a:t>
            </a:r>
            <a:r>
              <a:rPr lang="hu-HU" sz="2400" dirty="0" smtClean="0"/>
              <a:t>mintára</a:t>
            </a:r>
          </a:p>
          <a:p>
            <a:pPr lvl="1"/>
            <a:r>
              <a:rPr lang="hu-HU" sz="2000" dirty="0" smtClean="0"/>
              <a:t>Visszatérési </a:t>
            </a:r>
            <a:r>
              <a:rPr lang="hu-HU" sz="2000" dirty="0"/>
              <a:t>érték: Lista a </a:t>
            </a:r>
            <a:r>
              <a:rPr lang="hu-HU" sz="2000" dirty="0" smtClean="0"/>
              <a:t>találatokkal</a:t>
            </a:r>
          </a:p>
          <a:p>
            <a:pPr lvl="1"/>
            <a:endParaRPr lang="hu-HU" sz="2000" dirty="0" smtClean="0"/>
          </a:p>
          <a:p>
            <a:r>
              <a:rPr lang="hu-HU" sz="2400" dirty="0" err="1"/>
              <a:t>search</a:t>
            </a:r>
            <a:r>
              <a:rPr lang="hu-HU" sz="2400" dirty="0"/>
              <a:t>(</a:t>
            </a:r>
            <a:r>
              <a:rPr lang="hu-HU" sz="2400" dirty="0" err="1"/>
              <a:t>pattern</a:t>
            </a:r>
            <a:r>
              <a:rPr lang="hu-HU" sz="2400" dirty="0"/>
              <a:t>, </a:t>
            </a:r>
            <a:r>
              <a:rPr lang="hu-HU" sz="2400" dirty="0" err="1"/>
              <a:t>string</a:t>
            </a:r>
            <a:r>
              <a:rPr lang="hu-HU" sz="2400" dirty="0"/>
              <a:t>)Feladata: Az első találatot keresi a </a:t>
            </a:r>
            <a:r>
              <a:rPr lang="hu-HU" sz="2400" dirty="0" smtClean="0"/>
              <a:t>szövegben</a:t>
            </a:r>
          </a:p>
          <a:p>
            <a:pPr lvl="1"/>
            <a:r>
              <a:rPr lang="hu-HU" sz="2000" dirty="0" smtClean="0"/>
              <a:t>Visszatérési </a:t>
            </a:r>
            <a:r>
              <a:rPr lang="hu-HU" sz="2000" dirty="0"/>
              <a:t>érték: Egy Match objektum, ha van találat, különben </a:t>
            </a:r>
            <a:r>
              <a:rPr lang="hu-HU" sz="2000" dirty="0" err="1" smtClean="0"/>
              <a:t>None</a:t>
            </a:r>
            <a:endParaRPr lang="hu-HU" sz="2000" dirty="0" smtClean="0"/>
          </a:p>
          <a:p>
            <a:pPr lvl="1"/>
            <a:endParaRPr lang="hu-HU" sz="2000" dirty="0"/>
          </a:p>
          <a:p>
            <a:r>
              <a:rPr lang="hu-HU" sz="2400" dirty="0" err="1"/>
              <a:t>match</a:t>
            </a:r>
            <a:r>
              <a:rPr lang="hu-HU" sz="2400" dirty="0"/>
              <a:t>(</a:t>
            </a:r>
            <a:r>
              <a:rPr lang="hu-HU" sz="2400" dirty="0" err="1"/>
              <a:t>pattern</a:t>
            </a:r>
            <a:r>
              <a:rPr lang="hu-HU" sz="2400" dirty="0"/>
              <a:t>, </a:t>
            </a:r>
            <a:r>
              <a:rPr lang="hu-HU" sz="2400" dirty="0" err="1"/>
              <a:t>string</a:t>
            </a:r>
            <a:r>
              <a:rPr lang="hu-HU" sz="2400" dirty="0"/>
              <a:t>)Feladata: Megvizsgálja, hogy a szöveg eleje illeszkedik-e a </a:t>
            </a:r>
            <a:r>
              <a:rPr lang="hu-HU" sz="2400" dirty="0" smtClean="0"/>
              <a:t>mintára</a:t>
            </a:r>
          </a:p>
          <a:p>
            <a:pPr lvl="1"/>
            <a:r>
              <a:rPr lang="hu-HU" sz="2000" dirty="0" smtClean="0"/>
              <a:t>Visszatérési </a:t>
            </a:r>
            <a:r>
              <a:rPr lang="hu-HU" sz="2000" dirty="0"/>
              <a:t>érték: Match objektum vagy </a:t>
            </a:r>
            <a:r>
              <a:rPr lang="hu-HU" sz="2000" dirty="0" err="1" smtClean="0"/>
              <a:t>None</a:t>
            </a:r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17264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sub</a:t>
            </a:r>
            <a:r>
              <a:rPr lang="hu-HU" sz="2400" dirty="0"/>
              <a:t>(</a:t>
            </a:r>
            <a:r>
              <a:rPr lang="hu-HU" sz="2400" dirty="0" err="1"/>
              <a:t>pattern</a:t>
            </a:r>
            <a:r>
              <a:rPr lang="hu-HU" sz="2400" dirty="0"/>
              <a:t>, </a:t>
            </a:r>
            <a:r>
              <a:rPr lang="hu-HU" sz="2400" dirty="0" err="1"/>
              <a:t>repl</a:t>
            </a:r>
            <a:r>
              <a:rPr lang="hu-HU" sz="2400" dirty="0"/>
              <a:t>, </a:t>
            </a:r>
            <a:r>
              <a:rPr lang="hu-HU" sz="2400" dirty="0" err="1" smtClean="0"/>
              <a:t>string</a:t>
            </a:r>
            <a:r>
              <a:rPr lang="hu-HU" sz="2400" dirty="0" smtClean="0"/>
              <a:t>)Feladata: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mintának megfelelő szövegrészeket lecseréli egy új </a:t>
            </a:r>
            <a:r>
              <a:rPr lang="hu-HU" sz="2000" dirty="0" smtClean="0"/>
              <a:t>értékre</a:t>
            </a:r>
          </a:p>
          <a:p>
            <a:pPr lvl="1"/>
            <a:endParaRPr lang="hu-HU" sz="2000" dirty="0"/>
          </a:p>
          <a:p>
            <a:r>
              <a:rPr lang="hu-HU" sz="2400" dirty="0" err="1"/>
              <a:t>split</a:t>
            </a:r>
            <a:r>
              <a:rPr lang="hu-HU" sz="2400" dirty="0"/>
              <a:t>(</a:t>
            </a:r>
            <a:r>
              <a:rPr lang="hu-HU" sz="2400" dirty="0" err="1"/>
              <a:t>pattern</a:t>
            </a:r>
            <a:r>
              <a:rPr lang="hu-HU" sz="2400" dirty="0"/>
              <a:t>, </a:t>
            </a:r>
            <a:r>
              <a:rPr lang="hu-HU" sz="2400" dirty="0" err="1" smtClean="0"/>
              <a:t>string</a:t>
            </a:r>
            <a:r>
              <a:rPr lang="hu-HU" sz="2400" dirty="0" smtClean="0"/>
              <a:t>)Feladata:</a:t>
            </a:r>
          </a:p>
          <a:p>
            <a:pPr lvl="1"/>
            <a:r>
              <a:rPr lang="hu-HU" sz="2000" dirty="0" smtClean="0"/>
              <a:t>Szöveg </a:t>
            </a:r>
            <a:r>
              <a:rPr lang="hu-HU" sz="2000" dirty="0"/>
              <a:t>darabolása a minta alapján.</a:t>
            </a:r>
          </a:p>
        </p:txBody>
      </p:sp>
    </p:spTree>
    <p:extLst>
      <p:ext uri="{BB962C8B-B14F-4D97-AF65-F5344CB8AC3E}">
        <p14:creationId xmlns:p14="http://schemas.microsoft.com/office/powerpoint/2010/main" val="25702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Mintaelemek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250" y="1905000"/>
            <a:ext cx="651165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módosítók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650" y="1447799"/>
            <a:ext cx="3841750" cy="51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7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123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Szálak</vt:lpstr>
      <vt:lpstr>Reguláris kifejezések</vt:lpstr>
      <vt:lpstr>Regex</vt:lpstr>
      <vt:lpstr>Fontosabb függvények</vt:lpstr>
      <vt:lpstr>PowerPoint-bemutató</vt:lpstr>
      <vt:lpstr>Mintaelemek</vt:lpstr>
      <vt:lpstr>Gyakori módosítók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Vince</dc:creator>
  <cp:lastModifiedBy>Vince</cp:lastModifiedBy>
  <cp:revision>5</cp:revision>
  <dcterms:created xsi:type="dcterms:W3CDTF">2024-12-11T11:18:01Z</dcterms:created>
  <dcterms:modified xsi:type="dcterms:W3CDTF">2024-12-11T16:40:19Z</dcterms:modified>
</cp:coreProperties>
</file>