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OOP, DRY, YAGNI, KISS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9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1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0402" y="1905000"/>
            <a:ext cx="8915400" cy="4335810"/>
          </a:xfrm>
        </p:spPr>
        <p:txBody>
          <a:bodyPr numCol="2">
            <a:normAutofit lnSpcReduction="10000"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pPr lvl="1"/>
            <a:r>
              <a:rPr lang="hu-HU" sz="2000" dirty="0"/>
              <a:t>az osztályba "becsomagoljuk" az adatokat és a rajta elvégezhető műveleteket</a:t>
            </a:r>
            <a:endParaRPr lang="hu-HU" sz="2200" dirty="0" smtClean="0"/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pPr marL="742950" lvl="2" indent="-342900"/>
            <a:r>
              <a:rPr lang="hu-HU" sz="1800" b="1" dirty="0"/>
              <a:t>publikus interfész</a:t>
            </a:r>
            <a:r>
              <a:rPr lang="hu-HU" sz="1800" dirty="0"/>
              <a:t> (mire való, hogyan használható – a használójának ez a fontos)</a:t>
            </a:r>
          </a:p>
          <a:p>
            <a:pPr lvl="1"/>
            <a:r>
              <a:rPr lang="hu-HU" sz="1800" dirty="0" smtClean="0"/>
              <a:t>A feketedoboz </a:t>
            </a:r>
            <a:r>
              <a:rPr lang="hu-HU" sz="1800" b="1" dirty="0" smtClean="0"/>
              <a:t>privát</a:t>
            </a:r>
            <a:r>
              <a:rPr lang="hu-HU" sz="1800" dirty="0" smtClean="0"/>
              <a:t> a használó </a:t>
            </a:r>
            <a:r>
              <a:rPr lang="hu-HU" sz="1800" dirty="0"/>
              <a:t>számára </a:t>
            </a:r>
            <a:r>
              <a:rPr lang="hu-HU" sz="1800" dirty="0" smtClean="0"/>
              <a:t>mellékes</a:t>
            </a:r>
            <a:r>
              <a:rPr lang="hu-HU" sz="1800" dirty="0"/>
              <a:t>: mindegy, hogyan történik meg </a:t>
            </a:r>
            <a:r>
              <a:rPr lang="hu-HU" sz="1800" dirty="0" smtClean="0"/>
              <a:t>a folyamat</a:t>
            </a:r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pPr lvl="1"/>
            <a:r>
              <a:rPr lang="hu-HU" sz="2000" dirty="0" err="1"/>
              <a:t>Single</a:t>
            </a:r>
            <a:r>
              <a:rPr lang="hu-HU" sz="2000" dirty="0"/>
              <a:t> </a:t>
            </a:r>
            <a:r>
              <a:rPr lang="hu-HU" sz="2000" dirty="0" err="1"/>
              <a:t>Responsibility</a:t>
            </a:r>
            <a:r>
              <a:rPr lang="hu-HU" sz="2000" dirty="0"/>
              <a:t> </a:t>
            </a:r>
            <a:r>
              <a:rPr lang="hu-HU" sz="2000" dirty="0" err="1" smtClean="0"/>
              <a:t>Principle</a:t>
            </a:r>
            <a:r>
              <a:rPr lang="hu-HU" sz="2000" dirty="0" smtClean="0"/>
              <a:t> – egy osztály egy dologért felelős</a:t>
            </a:r>
            <a:endParaRPr lang="hu-HU" sz="2200" dirty="0" smtClean="0"/>
          </a:p>
          <a:p>
            <a:endParaRPr lang="hu-HU" sz="2400" dirty="0" smtClean="0"/>
          </a:p>
          <a:p>
            <a:r>
              <a:rPr lang="hu-HU" sz="2400" dirty="0" smtClean="0"/>
              <a:t>Öröklés</a:t>
            </a:r>
          </a:p>
          <a:p>
            <a:pPr lvl="1"/>
            <a:r>
              <a:rPr lang="hu-HU" sz="2200" dirty="0" smtClean="0"/>
              <a:t>Tulajdonság </a:t>
            </a:r>
            <a:r>
              <a:rPr lang="hu-HU" sz="2200" dirty="0" err="1" smtClean="0"/>
              <a:t>method</a:t>
            </a:r>
            <a:r>
              <a:rPr lang="hu-HU" sz="2200" dirty="0" smtClean="0"/>
              <a:t> öröklése a gyerekosztályoknak a szülőtől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438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65528" y="491319"/>
            <a:ext cx="9239084" cy="6045959"/>
          </a:xfrm>
        </p:spPr>
        <p:txBody>
          <a:bodyPr>
            <a:normAutofit/>
          </a:bodyPr>
          <a:lstStyle/>
          <a:p>
            <a:r>
              <a:rPr lang="hu-HU" b="1" dirty="0"/>
              <a:t>Osztály</a:t>
            </a:r>
            <a:r>
              <a:rPr lang="hu-HU" dirty="0"/>
              <a:t>: Az osztály egy </a:t>
            </a:r>
            <a:r>
              <a:rPr lang="hu-HU" dirty="0" err="1"/>
              <a:t>blueprint</a:t>
            </a:r>
            <a:r>
              <a:rPr lang="hu-HU" dirty="0"/>
              <a:t> vagy sablon, amely meghatározza az objektumok tulajdonságait és viselkedését. Tartalmazza az adatokat (attribútumok) és a funkciókat (metódusok).</a:t>
            </a:r>
          </a:p>
          <a:p>
            <a:r>
              <a:rPr lang="hu-HU" b="1" dirty="0"/>
              <a:t>Objektum</a:t>
            </a:r>
            <a:r>
              <a:rPr lang="hu-HU" dirty="0"/>
              <a:t>: Az objektum egy adott osztály példánya. Rendelkezik az osztályból örökölt attribútumokkal és metódusokkal.</a:t>
            </a:r>
          </a:p>
          <a:p>
            <a:r>
              <a:rPr lang="hu-HU" b="1" dirty="0"/>
              <a:t>Attribútum</a:t>
            </a:r>
            <a:r>
              <a:rPr lang="hu-HU" dirty="0"/>
              <a:t>: Az attribútum az objektum adattagja, amely tárolja az objektum állapotát vagy tulajdonságait.</a:t>
            </a:r>
          </a:p>
          <a:p>
            <a:r>
              <a:rPr lang="hu-HU" b="1" dirty="0"/>
              <a:t>Metódus</a:t>
            </a:r>
            <a:r>
              <a:rPr lang="hu-HU" dirty="0"/>
              <a:t>: A metódus az osztály funkciótagja, amely meghatározza az objektum viselkedését.</a:t>
            </a:r>
          </a:p>
          <a:p>
            <a:r>
              <a:rPr lang="hu-HU" b="1" dirty="0"/>
              <a:t>Öröklődés</a:t>
            </a:r>
            <a:r>
              <a:rPr lang="hu-HU" dirty="0"/>
              <a:t>: Az öröklődés lehetővé teszi az új osztályok létrehozását a meglévő osztályok alapján, így örökölve azok attribútumait és metódusait.</a:t>
            </a:r>
          </a:p>
          <a:p>
            <a:r>
              <a:rPr lang="hu-HU" b="1" dirty="0"/>
              <a:t>Polimorfizmus</a:t>
            </a:r>
            <a:r>
              <a:rPr lang="hu-HU" dirty="0"/>
              <a:t>: A polimorfizmus lehetővé teszi, hogy különböző osztályok objektumai ugyanazt a metódust vagy tulajdonságot különböző módon valósítsák meg.</a:t>
            </a:r>
          </a:p>
          <a:p>
            <a:r>
              <a:rPr lang="hu-HU" b="1" dirty="0" err="1"/>
              <a:t>Encapsulation</a:t>
            </a:r>
            <a:r>
              <a:rPr lang="hu-HU" dirty="0"/>
              <a:t>: Az </a:t>
            </a:r>
            <a:r>
              <a:rPr lang="hu-HU" dirty="0" err="1"/>
              <a:t>encapsulation</a:t>
            </a:r>
            <a:r>
              <a:rPr lang="hu-HU" dirty="0"/>
              <a:t> elrejti az objektum belső működését és adatait a külvilág elől, és csak a jóváhagyott metódusok és tulajdonságok használatát teszi lehetővé.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3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DRY (</a:t>
            </a:r>
            <a:r>
              <a:rPr lang="hu-HU" dirty="0" err="1"/>
              <a:t>Don't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elv lényege: </a:t>
            </a:r>
            <a:r>
              <a:rPr lang="hu-HU" sz="2400" b="1" dirty="0"/>
              <a:t>Ne ismételd </a:t>
            </a:r>
            <a:r>
              <a:rPr lang="hu-HU" sz="2400" b="1" dirty="0" smtClean="0"/>
              <a:t>magad!</a:t>
            </a:r>
          </a:p>
          <a:p>
            <a:endParaRPr lang="hu-HU" sz="2400" dirty="0" smtClean="0"/>
          </a:p>
          <a:p>
            <a:r>
              <a:rPr lang="hu-HU" sz="2400" dirty="0" smtClean="0"/>
              <a:t>Minden </a:t>
            </a:r>
            <a:r>
              <a:rPr lang="hu-HU" sz="2400" dirty="0"/>
              <a:t>információnak, funkciónak vagy logikának csak egyetlen helyen kell szerepelnie a </a:t>
            </a:r>
            <a:r>
              <a:rPr lang="hu-HU" sz="2400" dirty="0" smtClean="0"/>
              <a:t>kódban</a:t>
            </a:r>
          </a:p>
          <a:p>
            <a:endParaRPr lang="hu-HU" sz="2400" dirty="0" smtClean="0"/>
          </a:p>
          <a:p>
            <a:r>
              <a:rPr lang="hu-HU" sz="2400" dirty="0" smtClean="0"/>
              <a:t>Ez </a:t>
            </a:r>
            <a:r>
              <a:rPr lang="hu-HU" sz="2400" dirty="0"/>
              <a:t>csökkenti a hibák esélyét, és könnyebbé teszi a </a:t>
            </a:r>
            <a:r>
              <a:rPr lang="hu-HU" sz="2400" dirty="0" smtClean="0"/>
              <a:t>karbantartást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64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3" y="2810235"/>
            <a:ext cx="4971995" cy="27528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18" y="1264555"/>
            <a:ext cx="6101993" cy="41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YAGNI (You Aren’t </a:t>
            </a:r>
            <a:r>
              <a:rPr lang="en-US" dirty="0" err="1"/>
              <a:t>Gonna</a:t>
            </a:r>
            <a:r>
              <a:rPr lang="en-US" dirty="0"/>
              <a:t> Need It)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Az elv lényege: </a:t>
            </a:r>
            <a:r>
              <a:rPr lang="hu-HU" sz="2400" b="1" dirty="0"/>
              <a:t>Ne írj olyan kódot, amelyre jelenleg nincs </a:t>
            </a:r>
            <a:r>
              <a:rPr lang="hu-HU" sz="2400" b="1" dirty="0" smtClean="0"/>
              <a:t>szükség!</a:t>
            </a:r>
          </a:p>
          <a:p>
            <a:endParaRPr lang="hu-HU" sz="2400" dirty="0" smtClean="0"/>
          </a:p>
          <a:p>
            <a:r>
              <a:rPr lang="hu-HU" sz="2400" dirty="0" smtClean="0"/>
              <a:t>Csak </a:t>
            </a:r>
            <a:r>
              <a:rPr lang="hu-HU" sz="2400" dirty="0"/>
              <a:t>a valós igények alapján tervezz és </a:t>
            </a:r>
            <a:r>
              <a:rPr lang="hu-HU" sz="2400" dirty="0" smtClean="0"/>
              <a:t>fejlessz</a:t>
            </a:r>
          </a:p>
          <a:p>
            <a:r>
              <a:rPr lang="hu-HU" sz="2400" dirty="0" smtClean="0"/>
              <a:t>Ezáltal </a:t>
            </a:r>
            <a:r>
              <a:rPr lang="hu-HU" sz="2400" dirty="0"/>
              <a:t>elkerülhető a fölösleges bonyolítás és az </a:t>
            </a:r>
            <a:r>
              <a:rPr lang="hu-HU" sz="2400" dirty="0" smtClean="0"/>
              <a:t>időpazarlás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93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YAGNI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006" y="1611007"/>
            <a:ext cx="6300554" cy="45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– </a:t>
            </a:r>
            <a:r>
              <a:rPr lang="hu-HU" dirty="0" err="1" smtClean="0"/>
              <a:t>Keep</a:t>
            </a:r>
            <a:r>
              <a:rPr lang="hu-HU" dirty="0" smtClean="0"/>
              <a:t> It </a:t>
            </a:r>
            <a:r>
              <a:rPr lang="hu-HU" dirty="0" err="1" smtClean="0"/>
              <a:t>Simple</a:t>
            </a:r>
            <a:r>
              <a:rPr lang="hu-HU" dirty="0" smtClean="0"/>
              <a:t> Stupid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80674"/>
            <a:ext cx="8915400" cy="4892842"/>
          </a:xfrm>
        </p:spPr>
        <p:txBody>
          <a:bodyPr>
            <a:normAutofit/>
          </a:bodyPr>
          <a:lstStyle/>
          <a:p>
            <a:r>
              <a:rPr lang="hu-HU" sz="2800" dirty="0"/>
              <a:t>szoftvertervezési alapelv, amely azt mondja ki, hogy a rendszereket, kódokat és megoldásokat a lehető legegyszerűbben kell </a:t>
            </a:r>
            <a:r>
              <a:rPr lang="hu-HU" sz="2800" dirty="0" smtClean="0"/>
              <a:t>megvalósítani</a:t>
            </a:r>
          </a:p>
          <a:p>
            <a:endParaRPr lang="hu-HU" sz="2800" dirty="0" smtClean="0"/>
          </a:p>
          <a:p>
            <a:r>
              <a:rPr lang="hu-HU" sz="2800" dirty="0"/>
              <a:t>Egyszerűségre </a:t>
            </a:r>
            <a:r>
              <a:rPr lang="hu-HU" sz="2800" dirty="0" smtClean="0"/>
              <a:t>törekvés: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/>
              <a:t>túlzottan komplex megoldások helyett olyan kódot kell írni, amely érthető, karbantartható és </a:t>
            </a:r>
            <a:r>
              <a:rPr lang="hu-HU" sz="2400" dirty="0" smtClean="0"/>
              <a:t>minimalista</a:t>
            </a:r>
          </a:p>
          <a:p>
            <a:r>
              <a:rPr lang="hu-HU" sz="2800" dirty="0" smtClean="0"/>
              <a:t>Könnyebb </a:t>
            </a:r>
            <a:r>
              <a:rPr lang="hu-HU" sz="2800" dirty="0"/>
              <a:t>hibakeresés és </a:t>
            </a:r>
            <a:r>
              <a:rPr lang="hu-HU" sz="2800" dirty="0" smtClean="0"/>
              <a:t>fejlesztés:</a:t>
            </a:r>
          </a:p>
          <a:p>
            <a:pPr lvl="1"/>
            <a:r>
              <a:rPr lang="hu-HU" sz="2400" dirty="0" smtClean="0"/>
              <a:t>Az </a:t>
            </a:r>
            <a:r>
              <a:rPr lang="hu-HU" sz="2400" dirty="0"/>
              <a:t>egyszerűbb kód kevésbé hajlamos hibákra, és könnyebb hozzá új funkciókat </a:t>
            </a:r>
            <a:r>
              <a:rPr lang="hu-HU" sz="2400" dirty="0" smtClean="0"/>
              <a:t>adni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9940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58" y="3216148"/>
            <a:ext cx="5277853" cy="269507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14" y="1351913"/>
            <a:ext cx="5585409" cy="17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314</Words>
  <Application>Microsoft Office PowerPoint</Application>
  <PresentationFormat>Szélesvásznú</PresentationFormat>
  <Paragraphs>41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OOP, DRY, YAGNI, KISS</vt:lpstr>
      <vt:lpstr>OOP elvei</vt:lpstr>
      <vt:lpstr>PowerPoint-bemutató</vt:lpstr>
      <vt:lpstr>DRY (Don't Repeat Yourself)</vt:lpstr>
      <vt:lpstr>DRY</vt:lpstr>
      <vt:lpstr>YAGNI (You Aren’t Gonna Need It)</vt:lpstr>
      <vt:lpstr>YAGNI</vt:lpstr>
      <vt:lpstr>KISS – Keep It Simple Stupid</vt:lpstr>
      <vt:lpstr>KISS példa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OOP, DRY, YAGNI, KISS</dc:title>
  <dc:creator>Vince</dc:creator>
  <cp:lastModifiedBy>Vince</cp:lastModifiedBy>
  <cp:revision>1</cp:revision>
  <dcterms:created xsi:type="dcterms:W3CDTF">2024-11-28T15:28:06Z</dcterms:created>
  <dcterms:modified xsi:type="dcterms:W3CDTF">2024-11-28T15:36:51Z</dcterms:modified>
</cp:coreProperties>
</file>