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Lista, </a:t>
            </a:r>
            <a:r>
              <a:rPr lang="hu-HU" dirty="0" err="1" smtClean="0"/>
              <a:t>tuple</a:t>
            </a:r>
            <a:r>
              <a:rPr lang="hu-HU" dirty="0" smtClean="0"/>
              <a:t>, ciklusok</a:t>
            </a:r>
            <a:br>
              <a:rPr lang="hu-HU" dirty="0" smtClean="0"/>
            </a:br>
            <a:r>
              <a:rPr lang="hu-HU" dirty="0" err="1" smtClean="0"/>
              <a:t>if-else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486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Set</a:t>
            </a:r>
            <a:r>
              <a:rPr lang="hu-HU" dirty="0" smtClean="0"/>
              <a:t> (halmaz)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# Üres </a:t>
            </a:r>
            <a:r>
              <a:rPr lang="hu-HU" sz="2800" dirty="0" err="1"/>
              <a:t>set</a:t>
            </a:r>
            <a:r>
              <a:rPr lang="hu-HU" sz="2800" dirty="0"/>
              <a:t> létrehozása</a:t>
            </a:r>
          </a:p>
          <a:p>
            <a:r>
              <a:rPr lang="hu-HU" sz="2800" dirty="0" err="1"/>
              <a:t>my_set</a:t>
            </a:r>
            <a:r>
              <a:rPr lang="hu-HU" sz="2800" dirty="0"/>
              <a:t> = </a:t>
            </a:r>
            <a:r>
              <a:rPr lang="hu-HU" sz="2800" dirty="0" err="1"/>
              <a:t>set</a:t>
            </a:r>
            <a:r>
              <a:rPr lang="hu-HU" sz="2800" dirty="0"/>
              <a:t>()</a:t>
            </a:r>
          </a:p>
          <a:p>
            <a:endParaRPr lang="hu-HU" sz="2800" dirty="0"/>
          </a:p>
          <a:p>
            <a:r>
              <a:rPr lang="hu-HU" sz="2800" dirty="0"/>
              <a:t># </a:t>
            </a:r>
            <a:r>
              <a:rPr lang="hu-HU" sz="2800" dirty="0" err="1"/>
              <a:t>Set</a:t>
            </a:r>
            <a:r>
              <a:rPr lang="hu-HU" sz="2800" dirty="0"/>
              <a:t> létrehozása elemekkel</a:t>
            </a:r>
          </a:p>
          <a:p>
            <a:r>
              <a:rPr lang="hu-HU" sz="2800" dirty="0" err="1"/>
              <a:t>my_set</a:t>
            </a:r>
            <a:r>
              <a:rPr lang="hu-HU" sz="2800" dirty="0"/>
              <a:t> = {1, 2, 3, 4, 5}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my_set</a:t>
            </a:r>
            <a:r>
              <a:rPr lang="hu-HU" sz="2800" dirty="0"/>
              <a:t>)  # {1, 2, 3, 4, 5} - Az elemek nem rendezettek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6929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err="1"/>
              <a:t>my_set</a:t>
            </a:r>
            <a:r>
              <a:rPr lang="en-US" sz="3800" dirty="0"/>
              <a:t> = {1, 2, 3}</a:t>
            </a:r>
          </a:p>
          <a:p>
            <a:r>
              <a:rPr lang="en-US" sz="3800" dirty="0" err="1"/>
              <a:t>my_set.add</a:t>
            </a:r>
            <a:r>
              <a:rPr lang="en-US" sz="3800" dirty="0"/>
              <a:t>(4)</a:t>
            </a:r>
          </a:p>
          <a:p>
            <a:r>
              <a:rPr lang="en-US" sz="3800" dirty="0"/>
              <a:t>print(</a:t>
            </a:r>
            <a:r>
              <a:rPr lang="en-US" sz="3800" dirty="0" err="1"/>
              <a:t>my_set</a:t>
            </a:r>
            <a:r>
              <a:rPr lang="en-US" sz="3800" dirty="0"/>
              <a:t>)  # {1, 2, 3, 4}</a:t>
            </a:r>
          </a:p>
          <a:p>
            <a:endParaRPr lang="hu-HU" sz="3800" dirty="0" smtClean="0"/>
          </a:p>
          <a:p>
            <a:r>
              <a:rPr lang="en-US" sz="3800" dirty="0" err="1"/>
              <a:t>my_set.update</a:t>
            </a:r>
            <a:r>
              <a:rPr lang="en-US" sz="3800" dirty="0"/>
              <a:t>([5, 6, 7])</a:t>
            </a:r>
          </a:p>
          <a:p>
            <a:r>
              <a:rPr lang="en-US" sz="3800" dirty="0"/>
              <a:t>print(</a:t>
            </a:r>
            <a:r>
              <a:rPr lang="en-US" sz="3800" dirty="0" err="1"/>
              <a:t>my_set</a:t>
            </a:r>
            <a:r>
              <a:rPr lang="en-US" sz="3800" dirty="0"/>
              <a:t>)  # {1, 2, 3, 4, 5, 6, 7}</a:t>
            </a:r>
          </a:p>
          <a:p>
            <a:endParaRPr lang="hu-HU" sz="3800" dirty="0" smtClean="0"/>
          </a:p>
          <a:p>
            <a:r>
              <a:rPr lang="en-US" sz="3800" dirty="0" err="1"/>
              <a:t>my_set.remove</a:t>
            </a:r>
            <a:r>
              <a:rPr lang="en-US" sz="3800" dirty="0"/>
              <a:t>(3)</a:t>
            </a:r>
          </a:p>
          <a:p>
            <a:r>
              <a:rPr lang="en-US" sz="3800" dirty="0"/>
              <a:t>print(</a:t>
            </a:r>
            <a:r>
              <a:rPr lang="en-US" sz="3800" dirty="0" err="1"/>
              <a:t>my_set</a:t>
            </a:r>
            <a:r>
              <a:rPr lang="en-US" sz="3800" dirty="0"/>
              <a:t>)  # {1, 2, 4, 5, 6, 7}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613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set1 = {1, 2, 3}</a:t>
            </a:r>
          </a:p>
          <a:p>
            <a:r>
              <a:rPr lang="en-US" sz="3200" dirty="0"/>
              <a:t>set2 = {3, 4, 5}</a:t>
            </a:r>
          </a:p>
          <a:p>
            <a:r>
              <a:rPr lang="en-US" sz="3200" dirty="0" err="1"/>
              <a:t>union_set</a:t>
            </a:r>
            <a:r>
              <a:rPr lang="en-US" sz="3200" dirty="0"/>
              <a:t> = set1 | set2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union_set</a:t>
            </a:r>
            <a:r>
              <a:rPr lang="en-US" sz="3200" dirty="0"/>
              <a:t>)  # {1, 2, 3, 4, 5}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353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Metszet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err="1"/>
              <a:t>intersection_set</a:t>
            </a:r>
            <a:r>
              <a:rPr lang="hu-HU" sz="3200" dirty="0"/>
              <a:t> = set1 &amp; set2</a:t>
            </a:r>
          </a:p>
          <a:p>
            <a:r>
              <a:rPr lang="hu-HU" sz="3200" dirty="0"/>
              <a:t>print(</a:t>
            </a:r>
            <a:r>
              <a:rPr lang="hu-HU" sz="3200" dirty="0" err="1"/>
              <a:t>intersection_set</a:t>
            </a:r>
            <a:r>
              <a:rPr lang="hu-HU" sz="3200" dirty="0"/>
              <a:t>)  # {3}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41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Szimmetrikus </a:t>
            </a:r>
            <a:r>
              <a:rPr lang="hu-HU" dirty="0"/>
              <a:t>differencia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Azok az elemek, amelyek csak az egyik </a:t>
            </a:r>
            <a:r>
              <a:rPr lang="hu-HU" dirty="0" err="1"/>
              <a:t>set-ben</a:t>
            </a:r>
            <a:r>
              <a:rPr lang="hu-HU" dirty="0"/>
              <a:t> vannak, de nem </a:t>
            </a:r>
            <a:r>
              <a:rPr lang="hu-HU" dirty="0" smtClean="0"/>
              <a:t>mindkettőben</a:t>
            </a:r>
          </a:p>
          <a:p>
            <a:endParaRPr lang="hu-HU" sz="2800" dirty="0"/>
          </a:p>
          <a:p>
            <a:r>
              <a:rPr lang="hu-HU" sz="2800" dirty="0" err="1"/>
              <a:t>sym_diff_set</a:t>
            </a:r>
            <a:r>
              <a:rPr lang="hu-HU" sz="2800" dirty="0"/>
              <a:t> = set1 ^ set2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sym_diff_set</a:t>
            </a:r>
            <a:r>
              <a:rPr lang="hu-HU" sz="2800" dirty="0"/>
              <a:t>)  # {1, 2, 4, 5}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77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Set</a:t>
            </a:r>
            <a:r>
              <a:rPr lang="hu-HU" dirty="0" smtClean="0"/>
              <a:t> iterálása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my_set</a:t>
            </a:r>
            <a:r>
              <a:rPr lang="en-US" sz="3200" dirty="0"/>
              <a:t> = {1, 2, 3, 4}</a:t>
            </a:r>
          </a:p>
          <a:p>
            <a:r>
              <a:rPr lang="en-US" sz="3200" dirty="0"/>
              <a:t>for </a:t>
            </a:r>
            <a:r>
              <a:rPr lang="en-US" sz="3200" dirty="0" err="1"/>
              <a:t>elem</a:t>
            </a:r>
            <a:r>
              <a:rPr lang="en-US" sz="3200" dirty="0"/>
              <a:t> in </a:t>
            </a:r>
            <a:r>
              <a:rPr lang="en-US" sz="3200" dirty="0" err="1"/>
              <a:t>my_set</a:t>
            </a:r>
            <a:r>
              <a:rPr lang="en-US" sz="3200" dirty="0"/>
              <a:t>:</a:t>
            </a:r>
          </a:p>
          <a:p>
            <a:r>
              <a:rPr lang="en-US" sz="3200" dirty="0"/>
              <a:t>    print(</a:t>
            </a:r>
            <a:r>
              <a:rPr lang="en-US" sz="3200" dirty="0" err="1"/>
              <a:t>elem</a:t>
            </a:r>
            <a:r>
              <a:rPr lang="en-US" sz="3200" dirty="0"/>
              <a:t>)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6078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If-else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dirty="0"/>
              <a:t>x = 10</a:t>
            </a:r>
          </a:p>
          <a:p>
            <a:endParaRPr lang="hu-HU" sz="2400" dirty="0"/>
          </a:p>
          <a:p>
            <a:r>
              <a:rPr lang="hu-HU" sz="2400" dirty="0" err="1"/>
              <a:t>if</a:t>
            </a:r>
            <a:r>
              <a:rPr lang="hu-HU" sz="2400" dirty="0"/>
              <a:t> x &gt; 5:</a:t>
            </a:r>
          </a:p>
          <a:p>
            <a:r>
              <a:rPr lang="hu-HU" sz="2400" dirty="0"/>
              <a:t>    print("x nagyobb, mint 5")</a:t>
            </a:r>
          </a:p>
          <a:p>
            <a:r>
              <a:rPr lang="hu-HU" sz="2400" dirty="0" err="1"/>
              <a:t>elif</a:t>
            </a:r>
            <a:r>
              <a:rPr lang="hu-HU" sz="2400" dirty="0"/>
              <a:t> x == 5:</a:t>
            </a:r>
          </a:p>
          <a:p>
            <a:r>
              <a:rPr lang="hu-HU" sz="2400" dirty="0"/>
              <a:t>    print("x egyenlő 5-tel")</a:t>
            </a:r>
          </a:p>
          <a:p>
            <a:r>
              <a:rPr lang="hu-HU" sz="2400" dirty="0" err="1"/>
              <a:t>else</a:t>
            </a:r>
            <a:r>
              <a:rPr lang="hu-HU" sz="2400" dirty="0"/>
              <a:t>:</a:t>
            </a:r>
          </a:p>
          <a:p>
            <a:r>
              <a:rPr lang="hu-HU" sz="2400" dirty="0"/>
              <a:t>    print("x kisebb, mint 5")</a:t>
            </a:r>
          </a:p>
        </p:txBody>
      </p:sp>
    </p:spTree>
    <p:extLst>
      <p:ext uri="{BB962C8B-B14F-4D97-AF65-F5344CB8AC3E}">
        <p14:creationId xmlns:p14="http://schemas.microsoft.com/office/powerpoint/2010/main" val="41738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t</a:t>
            </a:r>
            <a:r>
              <a:rPr lang="hu-HU" sz="2800" dirty="0" smtClean="0"/>
              <a:t>est_</a:t>
            </a:r>
            <a:r>
              <a:rPr lang="en-US" sz="2800" dirty="0" smtClean="0"/>
              <a:t>list </a:t>
            </a:r>
            <a:r>
              <a:rPr lang="en-US" sz="2800" dirty="0"/>
              <a:t>= [1, 2, 3, 4, 5]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elem</a:t>
            </a:r>
            <a:r>
              <a:rPr lang="en-US" sz="2800" dirty="0"/>
              <a:t> in </a:t>
            </a:r>
            <a:r>
              <a:rPr lang="hu-HU" sz="2800" dirty="0" err="1" smtClean="0"/>
              <a:t>test_list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  print(</a:t>
            </a:r>
            <a:r>
              <a:rPr lang="en-US" sz="2800" dirty="0" err="1"/>
              <a:t>elem</a:t>
            </a:r>
            <a:r>
              <a:rPr lang="en-US" sz="2800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007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While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z="3200" dirty="0"/>
              <a:t>i = 0</a:t>
            </a:r>
          </a:p>
          <a:p>
            <a:endParaRPr lang="nn-NO" sz="3200" dirty="0"/>
          </a:p>
          <a:p>
            <a:r>
              <a:rPr lang="nn-NO" sz="3200" dirty="0"/>
              <a:t>while i &lt; 5:</a:t>
            </a:r>
          </a:p>
          <a:p>
            <a:r>
              <a:rPr lang="nn-NO" sz="3200" dirty="0"/>
              <a:t>    print(i)</a:t>
            </a:r>
          </a:p>
          <a:p>
            <a:r>
              <a:rPr lang="nn-NO" sz="3200" dirty="0"/>
              <a:t>    i += 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40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31486" y="624110"/>
            <a:ext cx="8915400" cy="3777622"/>
          </a:xfrm>
        </p:spPr>
        <p:txBody>
          <a:bodyPr>
            <a:noAutofit/>
          </a:bodyPr>
          <a:lstStyle/>
          <a:p>
            <a:r>
              <a:rPr lang="hu-HU" sz="3200" dirty="0" err="1"/>
              <a:t>for</a:t>
            </a:r>
            <a:r>
              <a:rPr lang="hu-HU" sz="3200" dirty="0"/>
              <a:t> i in </a:t>
            </a:r>
            <a:r>
              <a:rPr lang="hu-HU" sz="3200" dirty="0" err="1"/>
              <a:t>range</a:t>
            </a:r>
            <a:r>
              <a:rPr lang="hu-HU" sz="3200" dirty="0"/>
              <a:t>(10):</a:t>
            </a:r>
          </a:p>
          <a:p>
            <a:r>
              <a:rPr lang="hu-HU" sz="3200" dirty="0"/>
              <a:t>    </a:t>
            </a:r>
            <a:r>
              <a:rPr lang="hu-HU" sz="3200" dirty="0" err="1"/>
              <a:t>if</a:t>
            </a:r>
            <a:r>
              <a:rPr lang="hu-HU" sz="3200" dirty="0"/>
              <a:t> i == 3:</a:t>
            </a:r>
          </a:p>
          <a:p>
            <a:r>
              <a:rPr lang="hu-HU" sz="3200" dirty="0"/>
              <a:t>        </a:t>
            </a:r>
            <a:r>
              <a:rPr lang="hu-HU" sz="3200" dirty="0" err="1"/>
              <a:t>continue</a:t>
            </a:r>
            <a:r>
              <a:rPr lang="hu-HU" sz="3200" dirty="0"/>
              <a:t>  # átugorja a 3-ast</a:t>
            </a:r>
          </a:p>
          <a:p>
            <a:r>
              <a:rPr lang="hu-HU" sz="3200" dirty="0"/>
              <a:t>    </a:t>
            </a:r>
            <a:r>
              <a:rPr lang="hu-HU" sz="3200" dirty="0" err="1"/>
              <a:t>if</a:t>
            </a:r>
            <a:r>
              <a:rPr lang="hu-HU" sz="3200" dirty="0"/>
              <a:t> i == 7:</a:t>
            </a:r>
          </a:p>
          <a:p>
            <a:r>
              <a:rPr lang="hu-HU" sz="3200" dirty="0"/>
              <a:t>        </a:t>
            </a:r>
            <a:r>
              <a:rPr lang="hu-HU" sz="3200" dirty="0" err="1"/>
              <a:t>break</a:t>
            </a:r>
            <a:r>
              <a:rPr lang="hu-HU" sz="3200" dirty="0"/>
              <a:t>  # kilép a ciklusból, ha 7-et talál</a:t>
            </a:r>
          </a:p>
          <a:p>
            <a:r>
              <a:rPr lang="hu-HU" sz="3200" dirty="0"/>
              <a:t>    print(i)</a:t>
            </a:r>
          </a:p>
          <a:p>
            <a:endParaRPr lang="hu-HU" sz="3200" dirty="0"/>
          </a:p>
          <a:p>
            <a:r>
              <a:rPr lang="hu-HU" sz="3200" dirty="0" err="1"/>
              <a:t>def</a:t>
            </a:r>
            <a:r>
              <a:rPr lang="hu-HU" sz="3200" dirty="0"/>
              <a:t> </a:t>
            </a:r>
            <a:r>
              <a:rPr lang="hu-HU" sz="3200" dirty="0" err="1"/>
              <a:t>my_function</a:t>
            </a:r>
            <a:r>
              <a:rPr lang="hu-HU" sz="3200" dirty="0"/>
              <a:t>():</a:t>
            </a:r>
          </a:p>
          <a:p>
            <a:r>
              <a:rPr lang="hu-HU" sz="3200" dirty="0"/>
              <a:t>    </a:t>
            </a:r>
            <a:r>
              <a:rPr lang="hu-HU" sz="3200" dirty="0" err="1"/>
              <a:t>pass</a:t>
            </a:r>
            <a:r>
              <a:rPr lang="hu-HU" sz="3200" dirty="0"/>
              <a:t>  # üres helykitöltő, később töltjük ki a </a:t>
            </a:r>
            <a:r>
              <a:rPr lang="hu-HU" sz="3200" dirty="0" smtClean="0"/>
              <a:t>függvény </a:t>
            </a:r>
            <a:r>
              <a:rPr lang="hu-HU" sz="3200" dirty="0"/>
              <a:t>tartalmát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433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 </a:t>
            </a:r>
            <a:r>
              <a:rPr lang="hu-HU" dirty="0" err="1" smtClean="0"/>
              <a:t>addolás</a:t>
            </a:r>
            <a:r>
              <a:rPr lang="hu-HU" dirty="0" smtClean="0"/>
              <a:t>, elvétel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/>
              <a:t>my_list</a:t>
            </a:r>
            <a:r>
              <a:rPr lang="en-US" sz="3200" dirty="0"/>
              <a:t> = [1, 2, 3]</a:t>
            </a:r>
          </a:p>
          <a:p>
            <a:r>
              <a:rPr lang="en-US" sz="3200" dirty="0" err="1"/>
              <a:t>my_list.append</a:t>
            </a:r>
            <a:r>
              <a:rPr lang="en-US" sz="3200" dirty="0"/>
              <a:t>(4)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my_list</a:t>
            </a:r>
            <a:r>
              <a:rPr lang="en-US" sz="3200" dirty="0"/>
              <a:t>)  # [1, 2, 3, 4</a:t>
            </a:r>
            <a:r>
              <a:rPr lang="en-US" sz="3200" dirty="0" smtClean="0"/>
              <a:t>]</a:t>
            </a:r>
            <a:endParaRPr lang="hu-HU" sz="3200" dirty="0" smtClean="0"/>
          </a:p>
          <a:p>
            <a:endParaRPr lang="hu-HU" sz="3200" dirty="0"/>
          </a:p>
          <a:p>
            <a:r>
              <a:rPr lang="hu-HU" sz="3200" dirty="0" err="1" smtClean="0"/>
              <a:t>my_list.remove</a:t>
            </a:r>
            <a:r>
              <a:rPr lang="hu-HU" sz="3200" dirty="0" smtClean="0"/>
              <a:t>(2) # [1, 3, 4]</a:t>
            </a:r>
            <a:endParaRPr lang="hu-HU" dirty="0"/>
          </a:p>
          <a:p>
            <a:endParaRPr lang="hu-HU" sz="3200" dirty="0" smtClean="0"/>
          </a:p>
          <a:p>
            <a:r>
              <a:rPr lang="en-US" sz="3200" dirty="0" smtClean="0"/>
              <a:t>print(</a:t>
            </a:r>
            <a:r>
              <a:rPr lang="en-US" sz="3200" dirty="0" err="1" smtClean="0"/>
              <a:t>my_list</a:t>
            </a:r>
            <a:r>
              <a:rPr lang="en-US" sz="3200" dirty="0" smtClean="0"/>
              <a:t>[</a:t>
            </a:r>
            <a:r>
              <a:rPr lang="hu-HU" sz="3200" dirty="0" smtClean="0"/>
              <a:t>2</a:t>
            </a:r>
            <a:r>
              <a:rPr lang="en-US" sz="3200" dirty="0" smtClean="0"/>
              <a:t>])  </a:t>
            </a:r>
            <a:r>
              <a:rPr lang="en-US" sz="3200" dirty="0"/>
              <a:t># 3 (0-alapú </a:t>
            </a:r>
            <a:r>
              <a:rPr lang="en-US" sz="3200" dirty="0" err="1"/>
              <a:t>indexelés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42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Rövidített szintaxis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# </a:t>
            </a:r>
            <a:r>
              <a:rPr lang="en-US" sz="3200" dirty="0" err="1"/>
              <a:t>Listák</a:t>
            </a:r>
            <a:r>
              <a:rPr lang="en-US" sz="3200" dirty="0"/>
              <a:t> </a:t>
            </a:r>
            <a:r>
              <a:rPr lang="en-US" sz="3200" dirty="0" err="1"/>
              <a:t>létrehozása</a:t>
            </a:r>
            <a:r>
              <a:rPr lang="en-US" sz="3200" dirty="0"/>
              <a:t> </a:t>
            </a:r>
            <a:r>
              <a:rPr lang="en-US" sz="3200" dirty="0" smtClean="0"/>
              <a:t>comprehension-</a:t>
            </a:r>
            <a:r>
              <a:rPr lang="en-US" sz="3200" dirty="0" err="1" smtClean="0"/>
              <a:t>nel</a:t>
            </a:r>
            <a:endParaRPr lang="hu-HU" sz="3200" dirty="0" smtClean="0"/>
          </a:p>
          <a:p>
            <a:endParaRPr lang="en-US" sz="3200" dirty="0"/>
          </a:p>
          <a:p>
            <a:r>
              <a:rPr lang="en-US" sz="3200" dirty="0"/>
              <a:t>squares = [x ** 2 for x in range(5)]</a:t>
            </a:r>
          </a:p>
          <a:p>
            <a:r>
              <a:rPr lang="en-US" sz="3200" dirty="0"/>
              <a:t>print(squares)  # [0, 1, 4, 9, 16]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788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Tuple</a:t>
            </a:r>
            <a:r>
              <a:rPr lang="hu-HU" dirty="0" smtClean="0"/>
              <a:t> (</a:t>
            </a:r>
            <a:r>
              <a:rPr lang="hu-HU" dirty="0" err="1" smtClean="0"/>
              <a:t>immutable</a:t>
            </a:r>
            <a:r>
              <a:rPr lang="hu-HU" dirty="0" smtClean="0"/>
              <a:t>), nem lehet </a:t>
            </a:r>
            <a:r>
              <a:rPr lang="hu-HU" dirty="0" err="1" smtClean="0"/>
              <a:t>modosítani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sz="2800" dirty="0"/>
              <a:t># </a:t>
            </a:r>
            <a:r>
              <a:rPr lang="hu-HU" sz="2800" dirty="0" err="1"/>
              <a:t>Tuple</a:t>
            </a:r>
            <a:r>
              <a:rPr lang="hu-HU" sz="2800" dirty="0"/>
              <a:t> </a:t>
            </a:r>
            <a:r>
              <a:rPr lang="hu-HU" sz="2800" dirty="0" err="1"/>
              <a:t>comprehension</a:t>
            </a:r>
            <a:r>
              <a:rPr lang="hu-HU" sz="2800" dirty="0"/>
              <a:t> (valójában generátorral működik, mert </a:t>
            </a:r>
            <a:r>
              <a:rPr lang="hu-HU" sz="2800" dirty="0" err="1"/>
              <a:t>tuple</a:t>
            </a:r>
            <a:r>
              <a:rPr lang="hu-HU" sz="2800" dirty="0"/>
              <a:t> </a:t>
            </a:r>
            <a:r>
              <a:rPr lang="hu-HU" sz="2800" dirty="0" err="1"/>
              <a:t>compreh</a:t>
            </a:r>
            <a:r>
              <a:rPr lang="hu-HU" sz="2800" dirty="0"/>
              <a:t>. nem létezik direkt</a:t>
            </a:r>
            <a:r>
              <a:rPr lang="hu-HU" sz="2800" dirty="0" smtClean="0"/>
              <a:t>)</a:t>
            </a:r>
          </a:p>
          <a:p>
            <a:endParaRPr lang="hu-HU" sz="2800" dirty="0"/>
          </a:p>
          <a:p>
            <a:r>
              <a:rPr lang="hu-HU" sz="2800" dirty="0" err="1"/>
              <a:t>my_tuple</a:t>
            </a:r>
            <a:r>
              <a:rPr lang="hu-HU" sz="2800" dirty="0"/>
              <a:t> = </a:t>
            </a:r>
            <a:r>
              <a:rPr lang="hu-HU" sz="2800" dirty="0" err="1"/>
              <a:t>tuple</a:t>
            </a:r>
            <a:r>
              <a:rPr lang="hu-HU" sz="2800" dirty="0"/>
              <a:t>(x * 2 </a:t>
            </a:r>
            <a:r>
              <a:rPr lang="hu-HU" sz="2800" dirty="0" err="1"/>
              <a:t>for</a:t>
            </a:r>
            <a:r>
              <a:rPr lang="hu-HU" sz="2800" dirty="0"/>
              <a:t> x in </a:t>
            </a:r>
            <a:r>
              <a:rPr lang="hu-HU" sz="2800" dirty="0" err="1"/>
              <a:t>range</a:t>
            </a:r>
            <a:r>
              <a:rPr lang="hu-HU" sz="2800" dirty="0"/>
              <a:t>(4))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my_tuple</a:t>
            </a:r>
            <a:r>
              <a:rPr lang="hu-HU" sz="2800" dirty="0"/>
              <a:t>)  # (0, 2, 4, 6</a:t>
            </a:r>
            <a:r>
              <a:rPr lang="hu-HU" sz="2800" dirty="0" smtClean="0"/>
              <a:t>)</a:t>
            </a:r>
          </a:p>
          <a:p>
            <a:endParaRPr lang="hu-HU" sz="2800" dirty="0"/>
          </a:p>
          <a:p>
            <a:r>
              <a:rPr lang="hu-HU" sz="2800" dirty="0" smtClean="0"/>
              <a:t>print(</a:t>
            </a:r>
            <a:r>
              <a:rPr lang="hu-HU" sz="2800" dirty="0" err="1" smtClean="0"/>
              <a:t>my_tuple</a:t>
            </a:r>
            <a:r>
              <a:rPr lang="hu-HU" sz="2800" dirty="0" smtClean="0"/>
              <a:t>[1])  </a:t>
            </a:r>
            <a:r>
              <a:rPr lang="hu-HU" sz="2800" dirty="0"/>
              <a:t># </a:t>
            </a:r>
            <a:r>
              <a:rPr lang="hu-HU" sz="2800" dirty="0" smtClean="0"/>
              <a:t>2</a:t>
            </a:r>
            <a:endParaRPr lang="hu-HU" sz="2800" dirty="0"/>
          </a:p>
          <a:p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621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Dictionary</a:t>
            </a:r>
            <a:r>
              <a:rPr lang="hu-HU" dirty="0" smtClean="0"/>
              <a:t>	</a:t>
            </a:r>
            <a:br>
              <a:rPr lang="hu-HU" dirty="0" smtClean="0"/>
            </a:br>
            <a:r>
              <a:rPr lang="hu-HU" dirty="0" smtClean="0"/>
              <a:t>kulcs értékpár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my_dict</a:t>
            </a:r>
            <a:r>
              <a:rPr lang="en-US" sz="2800" dirty="0"/>
              <a:t> = {'a': 1, 'b': 2}</a:t>
            </a:r>
          </a:p>
          <a:p>
            <a:r>
              <a:rPr lang="en-US" sz="2800" dirty="0" err="1"/>
              <a:t>my_dict</a:t>
            </a:r>
            <a:r>
              <a:rPr lang="en-US" sz="2800" dirty="0"/>
              <a:t>['c'] = 3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my_dict</a:t>
            </a:r>
            <a:r>
              <a:rPr lang="en-US" sz="2800" dirty="0"/>
              <a:t>)  # {'a': 1, 'b': 2, 'c': 3}</a:t>
            </a:r>
          </a:p>
          <a:p>
            <a:endParaRPr lang="hu-HU" dirty="0" smtClean="0"/>
          </a:p>
          <a:p>
            <a:r>
              <a:rPr lang="en-US" sz="2800" dirty="0"/>
              <a:t>del </a:t>
            </a:r>
            <a:r>
              <a:rPr lang="en-US" sz="2800" dirty="0" err="1"/>
              <a:t>my_dict</a:t>
            </a:r>
            <a:r>
              <a:rPr lang="en-US" sz="2800" dirty="0"/>
              <a:t>['b'] print(</a:t>
            </a:r>
            <a:r>
              <a:rPr lang="en-US" sz="2800" dirty="0" err="1"/>
              <a:t>my_dict</a:t>
            </a:r>
            <a:r>
              <a:rPr lang="en-US" sz="2800" dirty="0"/>
              <a:t>) # {'a': 1, 'c': 3</a:t>
            </a:r>
            <a:r>
              <a:rPr lang="en-US" sz="2800" dirty="0" smtClean="0"/>
              <a:t>}</a:t>
            </a:r>
            <a:endParaRPr lang="hu-HU" sz="2800" dirty="0" smtClean="0"/>
          </a:p>
          <a:p>
            <a:endParaRPr lang="hu-HU" sz="2800" dirty="0"/>
          </a:p>
          <a:p>
            <a:r>
              <a:rPr lang="hu-HU" sz="2800" dirty="0" smtClean="0"/>
              <a:t>Print(</a:t>
            </a:r>
            <a:r>
              <a:rPr lang="hu-HU" sz="2800" dirty="0" err="1" smtClean="0"/>
              <a:t>my_dict</a:t>
            </a:r>
            <a:r>
              <a:rPr lang="hu-HU" sz="2800" dirty="0" smtClean="0"/>
              <a:t>[</a:t>
            </a:r>
            <a:r>
              <a:rPr lang="en-US" sz="2800" dirty="0" smtClean="0"/>
              <a:t>'c']</a:t>
            </a:r>
            <a:r>
              <a:rPr lang="hu-HU" sz="2800" dirty="0" smtClean="0"/>
              <a:t>) # 3</a:t>
            </a:r>
            <a:r>
              <a:rPr lang="en-US" sz="2800" dirty="0" smtClean="0"/>
              <a:t>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61091214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542</Words>
  <Application>Microsoft Office PowerPoint</Application>
  <PresentationFormat>Szélesvásznú</PresentationFormat>
  <Paragraphs>92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Szálak</vt:lpstr>
      <vt:lpstr>Lista, tuple, ciklusok if-else</vt:lpstr>
      <vt:lpstr>If-else</vt:lpstr>
      <vt:lpstr>For ciklus</vt:lpstr>
      <vt:lpstr>While ciklus</vt:lpstr>
      <vt:lpstr>PowerPoint-bemutató</vt:lpstr>
      <vt:lpstr>Lista addolás, elvétel</vt:lpstr>
      <vt:lpstr>Rövidített szintaxis</vt:lpstr>
      <vt:lpstr>Tuple (immutable), nem lehet modosítani</vt:lpstr>
      <vt:lpstr>Dictionary  kulcs értékpár</vt:lpstr>
      <vt:lpstr>Set (halmaz)</vt:lpstr>
      <vt:lpstr>Műveletek</vt:lpstr>
      <vt:lpstr>unió</vt:lpstr>
      <vt:lpstr>Metszet</vt:lpstr>
      <vt:lpstr>Szimmetrikus differencia</vt:lpstr>
      <vt:lpstr>Set iterálása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Lista, tuple, ciklusok</dc:title>
  <dc:creator>Vince</dc:creator>
  <cp:lastModifiedBy>Vince</cp:lastModifiedBy>
  <cp:revision>5</cp:revision>
  <dcterms:created xsi:type="dcterms:W3CDTF">2024-10-14T14:03:37Z</dcterms:created>
  <dcterms:modified xsi:type="dcterms:W3CDTF">2024-10-14T14:57:11Z</dcterms:modified>
</cp:coreProperties>
</file>