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Modulok II</a:t>
            </a:r>
            <a:br>
              <a:rPr lang="hu-HU" dirty="0" smtClean="0"/>
            </a:br>
            <a:r>
              <a:rPr lang="hu-HU" sz="3200" dirty="0" err="1" smtClean="0"/>
              <a:t>os</a:t>
            </a:r>
            <a:r>
              <a:rPr lang="hu-HU" sz="3200" dirty="0" smtClean="0"/>
              <a:t>, </a:t>
            </a:r>
            <a:r>
              <a:rPr lang="hu-HU" sz="3200" dirty="0" err="1" smtClean="0"/>
              <a:t>shutil</a:t>
            </a:r>
            <a:endParaRPr lang="hu-HU" sz="32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9161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Shutil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066306"/>
            <a:ext cx="8915400" cy="3844916"/>
          </a:xfrm>
        </p:spPr>
        <p:txBody>
          <a:bodyPr numCol="2">
            <a:normAutofit/>
          </a:bodyPr>
          <a:lstStyle/>
          <a:p>
            <a:r>
              <a:rPr lang="hu-HU" sz="2400" dirty="0" smtClean="0"/>
              <a:t>Standard modulokhoz tartozik</a:t>
            </a:r>
          </a:p>
          <a:p>
            <a:r>
              <a:rPr lang="hu-HU" sz="2400" dirty="0" smtClean="0"/>
              <a:t>Fájlok és könyvtárak kezelése</a:t>
            </a:r>
          </a:p>
          <a:p>
            <a:r>
              <a:rPr lang="hu-HU" sz="2400" dirty="0" smtClean="0"/>
              <a:t>Másolás, mozgatás és törlési műveletek</a:t>
            </a:r>
          </a:p>
          <a:p>
            <a:r>
              <a:rPr lang="hu-HU" sz="2400" dirty="0"/>
              <a:t>Platformfüggetlen: A </a:t>
            </a:r>
            <a:r>
              <a:rPr lang="hu-HU" sz="2400" dirty="0" err="1"/>
              <a:t>shutil</a:t>
            </a:r>
            <a:r>
              <a:rPr lang="hu-HU" sz="2400" dirty="0"/>
              <a:t> az operációs rendszerhez igazodva </a:t>
            </a:r>
            <a:r>
              <a:rPr lang="hu-HU" sz="2400" dirty="0" smtClean="0"/>
              <a:t>működik</a:t>
            </a:r>
          </a:p>
          <a:p>
            <a:r>
              <a:rPr lang="hu-HU" sz="2400" dirty="0" smtClean="0"/>
              <a:t>Biztonságos</a:t>
            </a:r>
            <a:r>
              <a:rPr lang="hu-HU" sz="2400" dirty="0"/>
              <a:t>: Beépített hibakezelést biztosít a műveletek </a:t>
            </a:r>
            <a:r>
              <a:rPr lang="hu-HU" sz="2400" dirty="0" smtClean="0"/>
              <a:t>során</a:t>
            </a:r>
          </a:p>
          <a:p>
            <a:r>
              <a:rPr lang="hu-HU" sz="2400" dirty="0" smtClean="0"/>
              <a:t>Hatékony</a:t>
            </a:r>
            <a:r>
              <a:rPr lang="hu-HU" sz="2400" dirty="0"/>
              <a:t>: Nagy méretű fájlok és könyvtárak kezelésére is optimalizált.</a:t>
            </a:r>
          </a:p>
        </p:txBody>
      </p:sp>
    </p:spTree>
    <p:extLst>
      <p:ext uri="{BB962C8B-B14F-4D97-AF65-F5344CB8AC3E}">
        <p14:creationId xmlns:p14="http://schemas.microsoft.com/office/powerpoint/2010/main" val="208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6085" y="1674420"/>
            <a:ext cx="8915400" cy="4450557"/>
          </a:xfrm>
        </p:spPr>
        <p:txBody>
          <a:bodyPr>
            <a:normAutofit lnSpcReduction="10000"/>
          </a:bodyPr>
          <a:lstStyle/>
          <a:p>
            <a:r>
              <a:rPr lang="hu-HU" sz="2200" dirty="0" err="1"/>
              <a:t>shutil.copy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Fájl másolása az egyik helyről a </a:t>
            </a:r>
            <a:r>
              <a:rPr lang="hu-HU" sz="2200" dirty="0" smtClean="0"/>
              <a:t>másikra</a:t>
            </a:r>
          </a:p>
          <a:p>
            <a:endParaRPr lang="hu-HU" sz="2200" dirty="0" smtClean="0"/>
          </a:p>
          <a:p>
            <a:r>
              <a:rPr lang="hu-HU" sz="2200" dirty="0"/>
              <a:t>shutil.copy2(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Másolás a fájl </a:t>
            </a:r>
            <a:r>
              <a:rPr lang="hu-HU" sz="2200" dirty="0" err="1"/>
              <a:t>metaadataival</a:t>
            </a:r>
            <a:r>
              <a:rPr lang="hu-HU" sz="2200" dirty="0"/>
              <a:t> </a:t>
            </a:r>
            <a:r>
              <a:rPr lang="hu-HU" sz="2200" dirty="0" smtClean="0"/>
              <a:t>együtt</a:t>
            </a:r>
          </a:p>
          <a:p>
            <a:endParaRPr lang="hu-HU" sz="2200" dirty="0" smtClean="0"/>
          </a:p>
          <a:p>
            <a:r>
              <a:rPr lang="hu-HU" sz="2200" dirty="0" err="1"/>
              <a:t>shutil.copytree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Egy teljes könyvtár és annak </a:t>
            </a:r>
            <a:r>
              <a:rPr lang="hu-HU" sz="2200" dirty="0" smtClean="0"/>
              <a:t>tartalmának másolása</a:t>
            </a:r>
          </a:p>
          <a:p>
            <a:endParaRPr lang="hu-HU" sz="2200" dirty="0"/>
          </a:p>
          <a:p>
            <a:r>
              <a:rPr lang="hu-HU" sz="2200" dirty="0" err="1"/>
              <a:t>shutil.rmtree</a:t>
            </a:r>
            <a:r>
              <a:rPr lang="hu-HU" sz="2200" dirty="0"/>
              <a:t>(</a:t>
            </a:r>
            <a:r>
              <a:rPr lang="hu-HU" sz="2200" dirty="0" err="1"/>
              <a:t>path</a:t>
            </a:r>
            <a:r>
              <a:rPr lang="hu-HU" sz="2200" dirty="0"/>
              <a:t>): Egy teljes könyvtár rekurzív </a:t>
            </a:r>
            <a:r>
              <a:rPr lang="hu-HU" sz="2200" dirty="0" smtClean="0"/>
              <a:t>törlése</a:t>
            </a:r>
          </a:p>
          <a:p>
            <a:endParaRPr lang="hu-HU" sz="2200" dirty="0"/>
          </a:p>
          <a:p>
            <a:r>
              <a:rPr lang="hu-HU" sz="2200" dirty="0" err="1"/>
              <a:t>shutil.move</a:t>
            </a:r>
            <a:r>
              <a:rPr lang="hu-HU" sz="2200" dirty="0"/>
              <a:t>(</a:t>
            </a:r>
            <a:r>
              <a:rPr lang="hu-HU" sz="2200" dirty="0" err="1"/>
              <a:t>src</a:t>
            </a:r>
            <a:r>
              <a:rPr lang="hu-HU" sz="2200" dirty="0"/>
              <a:t>, </a:t>
            </a:r>
            <a:r>
              <a:rPr lang="hu-HU" sz="2200" dirty="0" err="1"/>
              <a:t>dst</a:t>
            </a:r>
            <a:r>
              <a:rPr lang="hu-HU" sz="2200" dirty="0"/>
              <a:t>): Fájl vagy könyvtár </a:t>
            </a:r>
            <a:r>
              <a:rPr lang="hu-HU" sz="2200" dirty="0" smtClean="0"/>
              <a:t>áthelyezése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150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shutil.make_archive</a:t>
            </a:r>
            <a:r>
              <a:rPr lang="hu-HU" sz="2400" dirty="0"/>
              <a:t>(</a:t>
            </a:r>
            <a:r>
              <a:rPr lang="hu-HU" sz="2400" dirty="0" err="1"/>
              <a:t>base_name</a:t>
            </a:r>
            <a:r>
              <a:rPr lang="hu-HU" sz="2400" dirty="0"/>
              <a:t>, </a:t>
            </a:r>
            <a:r>
              <a:rPr lang="hu-HU" sz="2400" dirty="0" err="1"/>
              <a:t>format</a:t>
            </a:r>
            <a:r>
              <a:rPr lang="hu-HU" sz="2400" dirty="0"/>
              <a:t>, </a:t>
            </a:r>
            <a:r>
              <a:rPr lang="hu-HU" sz="2400" dirty="0" err="1"/>
              <a:t>root_dir</a:t>
            </a:r>
            <a:r>
              <a:rPr lang="hu-HU" sz="2400" dirty="0"/>
              <a:t>): Egy könyvtár archiválása (</a:t>
            </a:r>
            <a:r>
              <a:rPr lang="hu-HU" sz="2400" dirty="0" err="1"/>
              <a:t>zip</a:t>
            </a:r>
            <a:r>
              <a:rPr lang="hu-HU" sz="2400" dirty="0"/>
              <a:t>, tar stb</a:t>
            </a:r>
            <a:r>
              <a:rPr lang="hu-HU" sz="2400" dirty="0" smtClean="0"/>
              <a:t>.)</a:t>
            </a:r>
          </a:p>
          <a:p>
            <a:r>
              <a:rPr lang="hu-HU" sz="2400" dirty="0" err="1"/>
              <a:t>shutil.unpack_archive</a:t>
            </a:r>
            <a:r>
              <a:rPr lang="hu-HU" sz="2400" dirty="0"/>
              <a:t>(</a:t>
            </a:r>
            <a:r>
              <a:rPr lang="hu-HU" sz="2400" dirty="0" err="1"/>
              <a:t>filename</a:t>
            </a:r>
            <a:r>
              <a:rPr lang="hu-HU" sz="2400" dirty="0"/>
              <a:t>, </a:t>
            </a:r>
            <a:r>
              <a:rPr lang="hu-HU" sz="2400" dirty="0" err="1"/>
              <a:t>extract_dir</a:t>
            </a:r>
            <a:r>
              <a:rPr lang="hu-HU" sz="2400" dirty="0"/>
              <a:t>): Archivált fájl </a:t>
            </a:r>
            <a:r>
              <a:rPr lang="hu-HU" sz="2400" dirty="0" smtClean="0"/>
              <a:t>kibontása</a:t>
            </a:r>
          </a:p>
          <a:p>
            <a:r>
              <a:rPr lang="hu-HU" sz="2400" dirty="0" err="1"/>
              <a:t>shutil.disk_usage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Egy adott útvonal lemezhasználati </a:t>
            </a:r>
            <a:r>
              <a:rPr lang="hu-HU" sz="2400" dirty="0" smtClean="0"/>
              <a:t>statisztikái</a:t>
            </a:r>
          </a:p>
          <a:p>
            <a:r>
              <a:rPr lang="hu-HU" sz="2400" dirty="0" err="1"/>
              <a:t>shutil.copyfileobj</a:t>
            </a:r>
            <a:r>
              <a:rPr lang="hu-HU" sz="2400" dirty="0"/>
              <a:t>(</a:t>
            </a:r>
            <a:r>
              <a:rPr lang="hu-HU" sz="2400" dirty="0" err="1"/>
              <a:t>fsrc</a:t>
            </a:r>
            <a:r>
              <a:rPr lang="hu-HU" sz="2400" dirty="0"/>
              <a:t>, </a:t>
            </a:r>
            <a:r>
              <a:rPr lang="hu-HU" sz="2400" dirty="0" err="1"/>
              <a:t>fdst</a:t>
            </a:r>
            <a:r>
              <a:rPr lang="hu-HU" sz="2400" dirty="0"/>
              <a:t>, </a:t>
            </a:r>
            <a:r>
              <a:rPr lang="hu-HU" sz="2400" dirty="0" err="1"/>
              <a:t>length</a:t>
            </a:r>
            <a:r>
              <a:rPr lang="hu-HU" sz="2400" dirty="0"/>
              <a:t>=16*1024): Egy fájlobjektum adatainak </a:t>
            </a:r>
            <a:r>
              <a:rPr lang="hu-HU" sz="2400" dirty="0" smtClean="0"/>
              <a:t>másolása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445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Beépített modul a </a:t>
            </a:r>
            <a:r>
              <a:rPr lang="hu-HU" sz="2400" dirty="0" err="1" smtClean="0"/>
              <a:t>python</a:t>
            </a:r>
            <a:r>
              <a:rPr lang="hu-HU" sz="2400" dirty="0" smtClean="0"/>
              <a:t>-hoz</a:t>
            </a:r>
            <a:br>
              <a:rPr lang="hu-HU" sz="2400" dirty="0" smtClean="0"/>
            </a:br>
            <a:endParaRPr lang="hu-HU" sz="2400" dirty="0" smtClean="0"/>
          </a:p>
          <a:p>
            <a:r>
              <a:rPr lang="hu-HU" sz="2400" dirty="0" smtClean="0"/>
              <a:t>Operációs rendszerrel való interakciók</a:t>
            </a:r>
          </a:p>
          <a:p>
            <a:endParaRPr lang="hu-HU" sz="2400" dirty="0" smtClean="0"/>
          </a:p>
          <a:p>
            <a:r>
              <a:rPr lang="hu-HU" sz="2400" dirty="0" smtClean="0"/>
              <a:t>Fájlok, könyvtárak kezelése</a:t>
            </a:r>
          </a:p>
          <a:p>
            <a:endParaRPr lang="hu-HU" sz="2400" dirty="0" smtClean="0"/>
          </a:p>
          <a:p>
            <a:r>
              <a:rPr lang="hu-HU" sz="2400" dirty="0" smtClean="0"/>
              <a:t>Környezeti  változók elérés, módosítása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597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környezeti változó (</a:t>
            </a:r>
            <a:r>
              <a:rPr lang="hu-HU" dirty="0" err="1" smtClean="0"/>
              <a:t>win</a:t>
            </a:r>
            <a:r>
              <a:rPr lang="hu-HU" dirty="0" smtClean="0"/>
              <a:t>)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25052"/>
              </p:ext>
            </p:extLst>
          </p:nvPr>
        </p:nvGraphicFramePr>
        <p:xfrm>
          <a:off x="2589213" y="2285365"/>
          <a:ext cx="8915400" cy="347472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20329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4221502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effectLst/>
                        </a:rPr>
                        <a:t>Változó neve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>
                          <a:effectLst/>
                        </a:rPr>
                        <a:t>Jelentése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26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%ALLUSERSPROFILE%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"All Users" profil elérési útja.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41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%APPDATA%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Az alkalmazások a profilon belül itt tárolják az adataikat.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0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%CD%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Aktuális könyvtár.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7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%CMDCMDLINE%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Az éppen futó parancssor ("cmd.exe") elérési útja, idézőjelbe téve.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731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%CMDEXTVERSION%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Parancssor verziószám.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%COMPUTERNAME%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Számítógépnév.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7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effectLst/>
                        </a:rPr>
                        <a:t>%COMMONPROGRAMFILES%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effectLst/>
                        </a:rPr>
                        <a:t>C:\Program </a:t>
                      </a:r>
                      <a:r>
                        <a:rPr lang="hu-HU" dirty="0" err="1">
                          <a:effectLst/>
                        </a:rPr>
                        <a:t>Files</a:t>
                      </a:r>
                      <a:r>
                        <a:rPr lang="hu-HU" dirty="0">
                          <a:effectLst/>
                        </a:rPr>
                        <a:t>\</a:t>
                      </a:r>
                      <a:r>
                        <a:rPr lang="hu-HU" dirty="0" err="1">
                          <a:effectLst/>
                        </a:rPr>
                        <a:t>Common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Files</a:t>
                      </a:r>
                      <a:endParaRPr lang="hu-HU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698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3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Fájlrendszer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os.listdir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A megadott könyvtár tartalmát </a:t>
            </a:r>
            <a:r>
              <a:rPr lang="hu-HU" sz="2400" dirty="0" err="1" smtClean="0"/>
              <a:t>listázza</a:t>
            </a:r>
            <a:endParaRPr lang="hu-HU" sz="2400" dirty="0" smtClean="0"/>
          </a:p>
          <a:p>
            <a:r>
              <a:rPr lang="hu-HU" sz="2400" dirty="0" err="1"/>
              <a:t>os.rename</a:t>
            </a:r>
            <a:r>
              <a:rPr lang="hu-HU" sz="2400" dirty="0"/>
              <a:t>(</a:t>
            </a:r>
            <a:r>
              <a:rPr lang="hu-HU" sz="2400" dirty="0" err="1"/>
              <a:t>src</a:t>
            </a:r>
            <a:r>
              <a:rPr lang="hu-HU" sz="2400" dirty="0"/>
              <a:t>, </a:t>
            </a:r>
            <a:r>
              <a:rPr lang="hu-HU" sz="2400" dirty="0" err="1"/>
              <a:t>dst</a:t>
            </a:r>
            <a:r>
              <a:rPr lang="hu-HU" sz="2400" dirty="0"/>
              <a:t>): Fájl vagy könyvtár </a:t>
            </a:r>
            <a:r>
              <a:rPr lang="hu-HU" sz="2400" dirty="0" smtClean="0"/>
              <a:t>átnevezése</a:t>
            </a:r>
          </a:p>
          <a:p>
            <a:r>
              <a:rPr lang="hu-HU" sz="2400" dirty="0" err="1" smtClean="0"/>
              <a:t>os.remove</a:t>
            </a:r>
            <a:r>
              <a:rPr lang="hu-HU" sz="2400" dirty="0" smtClean="0"/>
              <a:t>(file</a:t>
            </a:r>
            <a:r>
              <a:rPr lang="hu-HU" sz="2400" dirty="0"/>
              <a:t>): Fájl </a:t>
            </a:r>
            <a:r>
              <a:rPr lang="hu-HU" sz="2400" dirty="0" err="1" smtClean="0"/>
              <a:t>törlése.os.mkdir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os.makedirs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Könyvtár(</a:t>
            </a:r>
            <a:r>
              <a:rPr lang="hu-HU" sz="2400" dirty="0" err="1"/>
              <a:t>ak</a:t>
            </a:r>
            <a:r>
              <a:rPr lang="hu-HU" sz="2400" dirty="0"/>
              <a:t>) </a:t>
            </a:r>
            <a:r>
              <a:rPr lang="hu-HU" sz="2400" dirty="0" smtClean="0"/>
              <a:t>létrehozása</a:t>
            </a:r>
          </a:p>
          <a:p>
            <a:r>
              <a:rPr lang="hu-HU" sz="2400" dirty="0" err="1" smtClean="0"/>
              <a:t>os.rmdir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os.removedirs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</a:t>
            </a:r>
            <a:r>
              <a:rPr lang="hu-HU" sz="2400" dirty="0" smtClean="0"/>
              <a:t>Könyvtár(</a:t>
            </a:r>
            <a:r>
              <a:rPr lang="hu-HU" sz="2400" dirty="0" err="1" smtClean="0"/>
              <a:t>ak</a:t>
            </a:r>
            <a:r>
              <a:rPr lang="hu-HU" sz="2400" dirty="0"/>
              <a:t>) </a:t>
            </a:r>
            <a:r>
              <a:rPr lang="hu-HU" sz="2400" dirty="0" smtClean="0"/>
              <a:t>törlése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050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Útvonalkezelés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87332" y="1741714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 err="1"/>
              <a:t>os.path</a:t>
            </a:r>
            <a:r>
              <a:rPr lang="hu-HU" sz="2400" dirty="0"/>
              <a:t>: Az útvonalak kezelésére </a:t>
            </a:r>
            <a:r>
              <a:rPr lang="hu-HU" sz="2400" dirty="0" smtClean="0"/>
              <a:t>szolgál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os.path.join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, *</a:t>
            </a:r>
            <a:r>
              <a:rPr lang="hu-HU" sz="2400" dirty="0" err="1"/>
              <a:t>paths</a:t>
            </a:r>
            <a:r>
              <a:rPr lang="hu-HU" sz="2400" dirty="0"/>
              <a:t>): Útvonalak biztonságos </a:t>
            </a:r>
            <a:r>
              <a:rPr lang="hu-HU" sz="2400" dirty="0" smtClean="0"/>
              <a:t>összefűzése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os.path.exists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): Ellenőrzi, hogy létezik-e az </a:t>
            </a:r>
            <a:r>
              <a:rPr lang="hu-HU" sz="2400" dirty="0" smtClean="0"/>
              <a:t>útvonal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os.path.isfile</a:t>
            </a:r>
            <a:r>
              <a:rPr lang="hu-HU" sz="2400" dirty="0" smtClean="0"/>
              <a:t>(</a:t>
            </a:r>
            <a:r>
              <a:rPr lang="hu-HU" sz="2400" dirty="0" err="1" smtClean="0"/>
              <a:t>path</a:t>
            </a:r>
            <a:r>
              <a:rPr lang="hu-HU" sz="2400" dirty="0"/>
              <a:t>), </a:t>
            </a:r>
            <a:r>
              <a:rPr lang="hu-HU" sz="2400" dirty="0" err="1"/>
              <a:t>os.path.isdir</a:t>
            </a:r>
            <a:r>
              <a:rPr lang="hu-HU" sz="2400" dirty="0"/>
              <a:t>(</a:t>
            </a:r>
            <a:r>
              <a:rPr lang="hu-HU" sz="2400" dirty="0" err="1"/>
              <a:t>path</a:t>
            </a:r>
            <a:r>
              <a:rPr lang="hu-HU" sz="2400" dirty="0"/>
              <a:t>): Fájl vagy könyvtár létezését ellenőrzi.</a:t>
            </a:r>
          </a:p>
        </p:txBody>
      </p:sp>
    </p:spTree>
    <p:extLst>
      <p:ext uri="{BB962C8B-B14F-4D97-AF65-F5344CB8AC3E}">
        <p14:creationId xmlns:p14="http://schemas.microsoft.com/office/powerpoint/2010/main" val="365040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Környezeti változók kezelése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os.getenv</a:t>
            </a:r>
            <a:r>
              <a:rPr lang="hu-HU" sz="2400" dirty="0" smtClean="0"/>
              <a:t>(</a:t>
            </a:r>
            <a:r>
              <a:rPr lang="hu-HU" sz="2400" dirty="0" err="1" smtClean="0"/>
              <a:t>key</a:t>
            </a:r>
            <a:r>
              <a:rPr lang="hu-HU" sz="2400" dirty="0"/>
              <a:t>): Környezeti változó </a:t>
            </a:r>
            <a:r>
              <a:rPr lang="hu-HU" sz="2400" dirty="0" smtClean="0"/>
              <a:t>lekérdezése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os.putenv</a:t>
            </a:r>
            <a:r>
              <a:rPr lang="hu-HU" sz="2400" dirty="0" smtClean="0"/>
              <a:t>(</a:t>
            </a:r>
            <a:r>
              <a:rPr lang="hu-HU" sz="2400" dirty="0" err="1" smtClean="0"/>
              <a:t>key</a:t>
            </a:r>
            <a:r>
              <a:rPr lang="hu-HU" sz="2400" dirty="0"/>
              <a:t>, </a:t>
            </a:r>
            <a:r>
              <a:rPr lang="hu-HU" sz="2400" dirty="0" err="1"/>
              <a:t>value</a:t>
            </a:r>
            <a:r>
              <a:rPr lang="hu-HU" sz="2400" dirty="0"/>
              <a:t>): Környezeti változó </a:t>
            </a:r>
            <a:r>
              <a:rPr lang="hu-HU" sz="2400" dirty="0" smtClean="0"/>
              <a:t>beállítása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os.environ</a:t>
            </a:r>
            <a:r>
              <a:rPr lang="hu-HU" sz="2400" dirty="0"/>
              <a:t>: Az összes környezeti változó </a:t>
            </a:r>
            <a:r>
              <a:rPr lang="hu-HU" sz="2400" dirty="0" smtClean="0"/>
              <a:t>elérése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746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Folyamatok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/>
              <a:t>os.system</a:t>
            </a:r>
            <a:r>
              <a:rPr lang="hu-HU" sz="2400" dirty="0"/>
              <a:t>(</a:t>
            </a:r>
            <a:r>
              <a:rPr lang="hu-HU" sz="2400" dirty="0" err="1"/>
              <a:t>command</a:t>
            </a:r>
            <a:r>
              <a:rPr lang="hu-HU" sz="2400" dirty="0"/>
              <a:t>): Parancs futtatása az operációs rendszer </a:t>
            </a:r>
            <a:r>
              <a:rPr lang="hu-HU" sz="2400" dirty="0" err="1" smtClean="0"/>
              <a:t>shelljében</a:t>
            </a:r>
            <a:endParaRPr lang="hu-HU" sz="2400" dirty="0" smtClean="0"/>
          </a:p>
          <a:p>
            <a:pPr lvl="1"/>
            <a:r>
              <a:rPr lang="hu-HU" sz="2000" dirty="0" err="1"/>
              <a:t>os.system</a:t>
            </a:r>
            <a:r>
              <a:rPr lang="hu-HU" sz="2000" dirty="0"/>
              <a:t>("</a:t>
            </a:r>
            <a:r>
              <a:rPr lang="hu-HU" sz="2000" dirty="0" err="1"/>
              <a:t>ls</a:t>
            </a:r>
            <a:r>
              <a:rPr lang="hu-HU" sz="2000" dirty="0"/>
              <a:t>")  </a:t>
            </a:r>
            <a:r>
              <a:rPr lang="hu-HU" sz="2000" dirty="0" smtClean="0"/>
              <a:t>  # </a:t>
            </a:r>
            <a:r>
              <a:rPr lang="hu-HU" sz="2000" dirty="0"/>
              <a:t>Linux/Mac </a:t>
            </a:r>
            <a:r>
              <a:rPr lang="hu-HU" sz="2000" dirty="0" smtClean="0"/>
              <a:t>esetén</a:t>
            </a:r>
          </a:p>
          <a:p>
            <a:pPr lvl="1"/>
            <a:r>
              <a:rPr lang="hu-HU" sz="2000" dirty="0" err="1" smtClean="0"/>
              <a:t>os.system</a:t>
            </a:r>
            <a:r>
              <a:rPr lang="hu-HU" sz="2000" dirty="0"/>
              <a:t>("</a:t>
            </a:r>
            <a:r>
              <a:rPr lang="hu-HU" sz="2000" dirty="0" err="1"/>
              <a:t>dir</a:t>
            </a:r>
            <a:r>
              <a:rPr lang="hu-HU" sz="2000" dirty="0"/>
              <a:t>")  # Windows </a:t>
            </a:r>
            <a:r>
              <a:rPr lang="hu-HU" sz="2000" dirty="0" smtClean="0"/>
              <a:t>esetén</a:t>
            </a:r>
          </a:p>
          <a:p>
            <a:endParaRPr lang="hu-HU" sz="2400" dirty="0" smtClean="0"/>
          </a:p>
          <a:p>
            <a:r>
              <a:rPr lang="hu-HU" sz="2400" dirty="0" smtClean="0"/>
              <a:t>Könyvtár kezelés:</a:t>
            </a:r>
          </a:p>
          <a:p>
            <a:pPr lvl="1"/>
            <a:r>
              <a:rPr lang="hu-HU" sz="2000" dirty="0" err="1"/>
              <a:t>os.getcwd</a:t>
            </a:r>
            <a:r>
              <a:rPr lang="hu-HU" sz="2000" dirty="0"/>
              <a:t>(): Az aktuális munkakönyvtár </a:t>
            </a:r>
            <a:r>
              <a:rPr lang="hu-HU" sz="2000" dirty="0" smtClean="0"/>
              <a:t>lekérdezése</a:t>
            </a:r>
          </a:p>
          <a:p>
            <a:pPr lvl="1"/>
            <a:r>
              <a:rPr lang="hu-HU" sz="2000" dirty="0" err="1" smtClean="0"/>
              <a:t>os.chdir</a:t>
            </a:r>
            <a:r>
              <a:rPr lang="hu-HU" sz="2000" dirty="0" smtClean="0"/>
              <a:t>(</a:t>
            </a:r>
            <a:r>
              <a:rPr lang="hu-HU" sz="2000" dirty="0" err="1" smtClean="0"/>
              <a:t>path</a:t>
            </a:r>
            <a:r>
              <a:rPr lang="hu-HU" sz="2000" dirty="0"/>
              <a:t>): Az aktuális munkakönyvtár módosítása.</a:t>
            </a:r>
          </a:p>
        </p:txBody>
      </p:sp>
    </p:spTree>
    <p:extLst>
      <p:ext uri="{BB962C8B-B14F-4D97-AF65-F5344CB8AC3E}">
        <p14:creationId xmlns:p14="http://schemas.microsoft.com/office/powerpoint/2010/main" val="361417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Előnyök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Platformfüggetlen: Az </a:t>
            </a:r>
            <a:r>
              <a:rPr lang="hu-HU" sz="2400" dirty="0" err="1"/>
              <a:t>os</a:t>
            </a:r>
            <a:r>
              <a:rPr lang="hu-HU" sz="2400" dirty="0"/>
              <a:t> modul automatikusan alkalmazkodik az adott operációs </a:t>
            </a:r>
            <a:r>
              <a:rPr lang="hu-HU" sz="2400" dirty="0" smtClean="0"/>
              <a:t>rendszerhez</a:t>
            </a:r>
          </a:p>
          <a:p>
            <a:endParaRPr lang="hu-HU" sz="2400" dirty="0" smtClean="0"/>
          </a:p>
          <a:p>
            <a:r>
              <a:rPr lang="hu-HU" sz="2400" dirty="0" smtClean="0"/>
              <a:t>Hatékonyság</a:t>
            </a:r>
            <a:r>
              <a:rPr lang="hu-HU" sz="2400" dirty="0"/>
              <a:t>: Leegyszerűsíti az operációs rendszer szintű </a:t>
            </a:r>
            <a:r>
              <a:rPr lang="hu-HU" sz="2400" dirty="0" smtClean="0"/>
              <a:t>műveleteket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863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Tippek, tanácsok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Mindig ellenőrizd az útvonalak helyességét, hogy elkerüld a </a:t>
            </a:r>
            <a:r>
              <a:rPr lang="hu-HU" sz="2400" dirty="0" smtClean="0"/>
              <a:t>hibákat</a:t>
            </a:r>
          </a:p>
          <a:p>
            <a:r>
              <a:rPr lang="hu-HU" sz="2400" dirty="0" smtClean="0"/>
              <a:t>Az </a:t>
            </a:r>
            <a:r>
              <a:rPr lang="hu-HU" sz="2400" dirty="0" err="1" smtClean="0"/>
              <a:t>os.system</a:t>
            </a:r>
            <a:r>
              <a:rPr lang="hu-HU" sz="2400" dirty="0" smtClean="0"/>
              <a:t> </a:t>
            </a:r>
            <a:r>
              <a:rPr lang="hu-HU" sz="2400" dirty="0"/>
              <a:t>túlzott </a:t>
            </a:r>
            <a:r>
              <a:rPr lang="hu-HU" sz="2400" dirty="0" smtClean="0"/>
              <a:t>használata biztonsági </a:t>
            </a:r>
            <a:r>
              <a:rPr lang="hu-HU" sz="2400" dirty="0"/>
              <a:t>kockázatot </a:t>
            </a:r>
            <a:r>
              <a:rPr lang="hu-HU" sz="2400" dirty="0" smtClean="0"/>
              <a:t>jelenthet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0890323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383</Words>
  <Application>Microsoft Office PowerPoint</Application>
  <PresentationFormat>Szélesvásznú</PresentationFormat>
  <Paragraphs>84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Szálak</vt:lpstr>
      <vt:lpstr>Modulok II os, shutil</vt:lpstr>
      <vt:lpstr>OS modul</vt:lpstr>
      <vt:lpstr>Néhány környezeti változó (win)</vt:lpstr>
      <vt:lpstr>Fájlrendszer műveletek</vt:lpstr>
      <vt:lpstr>Útvonalkezelés</vt:lpstr>
      <vt:lpstr>Környezeti változók kezelése</vt:lpstr>
      <vt:lpstr>Folyamatok kezelése</vt:lpstr>
      <vt:lpstr>Előnyök</vt:lpstr>
      <vt:lpstr>Tippek, tanácsok</vt:lpstr>
      <vt:lpstr>Shutil modul</vt:lpstr>
      <vt:lpstr>Funkciók</vt:lpstr>
      <vt:lpstr>További műveletek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Modulok II os, prog tétetlek</dc:title>
  <dc:creator>Vince</dc:creator>
  <cp:lastModifiedBy>Vince</cp:lastModifiedBy>
  <cp:revision>7</cp:revision>
  <dcterms:created xsi:type="dcterms:W3CDTF">2024-11-08T10:57:51Z</dcterms:created>
  <dcterms:modified xsi:type="dcterms:W3CDTF">2025-07-16T15:36:29Z</dcterms:modified>
</cp:coreProperties>
</file>