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Programozási tételek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815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Szétválogatás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26" y="1267441"/>
            <a:ext cx="3026749" cy="103278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926" y="2300223"/>
            <a:ext cx="3026749" cy="410375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675" y="1267441"/>
            <a:ext cx="7448945" cy="531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2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Metszet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007" y="2133600"/>
            <a:ext cx="3988717" cy="324176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604" y="0"/>
            <a:ext cx="4926683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4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Maximum kiválasztás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519" y="2133600"/>
            <a:ext cx="2988416" cy="230124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628" y="1264555"/>
            <a:ext cx="4755652" cy="50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41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Minimum kiválasztás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94" y="2303417"/>
            <a:ext cx="3320824" cy="278392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408" y="1408612"/>
            <a:ext cx="4542881" cy="481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6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Felmerülő problémák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75703" y="1637210"/>
            <a:ext cx="8915400" cy="4737463"/>
          </a:xfrm>
        </p:spPr>
        <p:txBody>
          <a:bodyPr>
            <a:normAutofit/>
          </a:bodyPr>
          <a:lstStyle/>
          <a:p>
            <a:r>
              <a:rPr lang="hu-HU" sz="2800" dirty="0" smtClean="0"/>
              <a:t>Feladatleírás – specifikáció fontossága</a:t>
            </a:r>
          </a:p>
          <a:p>
            <a:r>
              <a:rPr lang="hu-HU" sz="2800" dirty="0"/>
              <a:t>Értelmezés</a:t>
            </a:r>
          </a:p>
          <a:p>
            <a:pPr lvl="1"/>
            <a:r>
              <a:rPr lang="hu-HU" sz="2400" dirty="0"/>
              <a:t>Print(</a:t>
            </a:r>
            <a:r>
              <a:rPr lang="hu-HU" sz="2400" dirty="0" err="1"/>
              <a:t>ertek</a:t>
            </a:r>
            <a:r>
              <a:rPr lang="hu-HU" sz="2400" dirty="0"/>
              <a:t>) v </a:t>
            </a:r>
            <a:r>
              <a:rPr lang="hu-HU" sz="2400" dirty="0" err="1"/>
              <a:t>return</a:t>
            </a:r>
            <a:r>
              <a:rPr lang="hu-HU" sz="2400" dirty="0"/>
              <a:t> </a:t>
            </a:r>
            <a:r>
              <a:rPr lang="hu-HU" sz="2400" dirty="0" err="1" smtClean="0"/>
              <a:t>ertek</a:t>
            </a:r>
            <a:endParaRPr lang="hu-HU" sz="2400" dirty="0" smtClean="0"/>
          </a:p>
          <a:p>
            <a:pPr lvl="1"/>
            <a:endParaRPr lang="hu-HU" sz="2800" dirty="0" smtClean="0"/>
          </a:p>
          <a:p>
            <a:r>
              <a:rPr lang="hu-HU" sz="2800" dirty="0" smtClean="0"/>
              <a:t>Észnélküli </a:t>
            </a:r>
            <a:r>
              <a:rPr lang="hu-HU" sz="2800" dirty="0" err="1" smtClean="0"/>
              <a:t>copy-paste</a:t>
            </a:r>
            <a:endParaRPr lang="hu-HU" sz="2800" dirty="0"/>
          </a:p>
          <a:p>
            <a:r>
              <a:rPr lang="hu-HU" sz="2800" dirty="0" smtClean="0"/>
              <a:t>Biztos, hogy jó van az úgy?</a:t>
            </a:r>
          </a:p>
          <a:p>
            <a:endParaRPr lang="hu-HU" sz="2800" dirty="0" smtClean="0"/>
          </a:p>
          <a:p>
            <a:r>
              <a:rPr lang="hu-HU" sz="2800" dirty="0" smtClean="0"/>
              <a:t>…és még és még és még</a:t>
            </a:r>
          </a:p>
        </p:txBody>
      </p:sp>
    </p:spTree>
    <p:extLst>
      <p:ext uri="{BB962C8B-B14F-4D97-AF65-F5344CB8AC3E}">
        <p14:creationId xmlns:p14="http://schemas.microsoft.com/office/powerpoint/2010/main" val="395206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Tételek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Gyakran használt algoritmusok</a:t>
            </a:r>
          </a:p>
          <a:p>
            <a:r>
              <a:rPr lang="hu-HU" sz="3200" dirty="0" smtClean="0"/>
              <a:t>Beépített függvények</a:t>
            </a:r>
          </a:p>
          <a:p>
            <a:pPr lvl="1"/>
            <a:r>
              <a:rPr lang="hu-HU" sz="2800" dirty="0" smtClean="0"/>
              <a:t>Hatékonyabb</a:t>
            </a:r>
          </a:p>
          <a:p>
            <a:pPr lvl="1"/>
            <a:r>
              <a:rPr lang="hu-HU" sz="2800" dirty="0" smtClean="0"/>
              <a:t>Gyorsabb</a:t>
            </a:r>
          </a:p>
          <a:p>
            <a:pPr lvl="1"/>
            <a:r>
              <a:rPr lang="hu-HU" sz="2800" dirty="0" smtClean="0"/>
              <a:t>Azonnal használható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96205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Tételek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2800" dirty="0" smtClean="0"/>
              <a:t>Sorozatszámítás</a:t>
            </a:r>
          </a:p>
          <a:p>
            <a:r>
              <a:rPr lang="hu-HU" sz="2800" dirty="0" smtClean="0"/>
              <a:t>Eldöntés</a:t>
            </a:r>
          </a:p>
          <a:p>
            <a:r>
              <a:rPr lang="hu-HU" sz="2800" dirty="0" smtClean="0"/>
              <a:t>Kiválasztás</a:t>
            </a:r>
          </a:p>
          <a:p>
            <a:r>
              <a:rPr lang="hu-HU" sz="2800" dirty="0" smtClean="0"/>
              <a:t>Keresés (több féle)</a:t>
            </a:r>
          </a:p>
          <a:p>
            <a:r>
              <a:rPr lang="hu-HU" sz="2800" dirty="0" smtClean="0"/>
              <a:t>Megszámlálás</a:t>
            </a:r>
          </a:p>
          <a:p>
            <a:r>
              <a:rPr lang="hu-HU" sz="2800" dirty="0" smtClean="0"/>
              <a:t>Max/min kiválasztás</a:t>
            </a:r>
          </a:p>
          <a:p>
            <a:r>
              <a:rPr lang="hu-HU" sz="2800" dirty="0" smtClean="0"/>
              <a:t>…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83693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Összegzés</a:t>
            </a:r>
            <a:br>
              <a:rPr lang="hu-HU" dirty="0" smtClean="0"/>
            </a:br>
            <a:r>
              <a:rPr lang="hu-HU" sz="2800" i="1" dirty="0" smtClean="0"/>
              <a:t>sum</a:t>
            </a:r>
            <a:endParaRPr lang="hu-HU" sz="2800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495690"/>
            <a:ext cx="4083685" cy="202311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788" y="286839"/>
            <a:ext cx="3320189" cy="622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7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Megszámlálás</a:t>
            </a:r>
            <a:br>
              <a:rPr lang="hu-HU" dirty="0" smtClean="0"/>
            </a:br>
            <a:r>
              <a:rPr lang="hu-HU" sz="2000" i="1" dirty="0" smtClean="0"/>
              <a:t>Bizonyos elem számolása</a:t>
            </a:r>
            <a:br>
              <a:rPr lang="hu-HU" sz="2000" i="1" dirty="0" smtClean="0"/>
            </a:br>
            <a:r>
              <a:rPr lang="hu-HU" sz="2000" i="1" dirty="0" smtClean="0"/>
              <a:t>pl. negatív számok</a:t>
            </a:r>
            <a:endParaRPr lang="hu-HU" sz="2000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804" y="2547256"/>
            <a:ext cx="4101375" cy="232518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644" y="764616"/>
            <a:ext cx="4819741" cy="570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4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Eldöntés</a:t>
            </a:r>
            <a:br>
              <a:rPr lang="hu-HU" dirty="0" smtClean="0"/>
            </a:br>
            <a:r>
              <a:rPr lang="hu-HU" sz="2400" i="1" dirty="0" smtClean="0"/>
              <a:t>Van/nincs</a:t>
            </a:r>
            <a:endParaRPr lang="hu-HU" i="1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545" y="2580140"/>
            <a:ext cx="4773291" cy="198198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836" y="1614351"/>
            <a:ext cx="6191937" cy="384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9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Kiválasztás 			</a:t>
            </a:r>
            <a:r>
              <a:rPr lang="hu-HU" sz="2800" dirty="0" smtClean="0"/>
              <a:t>(tudjuk, hogy benne van)</a:t>
            </a:r>
            <a:br>
              <a:rPr lang="hu-HU" sz="2800" dirty="0" smtClean="0"/>
            </a:br>
            <a:r>
              <a:rPr lang="hu-HU" sz="2400" i="1" dirty="0" smtClean="0"/>
              <a:t>mi az index</a:t>
            </a:r>
            <a:endParaRPr lang="hu-HU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277" y="2781300"/>
            <a:ext cx="3484014" cy="167748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146" y="1549176"/>
            <a:ext cx="5097611" cy="494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1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Lineáris keresés</a:t>
            </a:r>
            <a:br>
              <a:rPr lang="hu-HU" dirty="0" smtClean="0"/>
            </a:br>
            <a:r>
              <a:rPr lang="hu-HU" sz="2400" i="1" dirty="0" smtClean="0"/>
              <a:t>szerepel-e + index</a:t>
            </a:r>
            <a:endParaRPr lang="hu-HU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2" y="2563314"/>
            <a:ext cx="4913942" cy="357650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947" y="0"/>
            <a:ext cx="5463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8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Kiválogatás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232" y="2432635"/>
            <a:ext cx="2932518" cy="234273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631" y="911857"/>
            <a:ext cx="4623163" cy="538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</TotalTime>
  <Words>67</Words>
  <Application>Microsoft Office PowerPoint</Application>
  <PresentationFormat>Szélesvásznú</PresentationFormat>
  <Paragraphs>34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Szálak</vt:lpstr>
      <vt:lpstr>Programozási tételek</vt:lpstr>
      <vt:lpstr>Tételek</vt:lpstr>
      <vt:lpstr>Tételek</vt:lpstr>
      <vt:lpstr>Összegzés sum</vt:lpstr>
      <vt:lpstr>Megszámlálás Bizonyos elem számolása pl. negatív számok</vt:lpstr>
      <vt:lpstr>Eldöntés Van/nincs</vt:lpstr>
      <vt:lpstr>Kiválasztás    (tudjuk, hogy benne van) mi az index</vt:lpstr>
      <vt:lpstr>Lineáris keresés szerepel-e + index</vt:lpstr>
      <vt:lpstr>Kiválogatás</vt:lpstr>
      <vt:lpstr>Szétválogatás </vt:lpstr>
      <vt:lpstr>Metszet</vt:lpstr>
      <vt:lpstr>Maximum kiválasztás</vt:lpstr>
      <vt:lpstr>Minimum kiválasztás</vt:lpstr>
      <vt:lpstr>Felmerülő problémák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tételek</dc:title>
  <dc:creator>Vince</dc:creator>
  <cp:lastModifiedBy>Vince</cp:lastModifiedBy>
  <cp:revision>5</cp:revision>
  <dcterms:created xsi:type="dcterms:W3CDTF">2024-11-13T14:21:58Z</dcterms:created>
  <dcterms:modified xsi:type="dcterms:W3CDTF">2024-11-13T15:05:55Z</dcterms:modified>
</cp:coreProperties>
</file>