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6ed35bcd4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6ed35bcd4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6ed35bcd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6ed35bcd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6ed35bcd4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6ed35bcd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6ed35bcd4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6ed35bcd4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6ed35bcd4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c6ed35bcd4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c6ed35bcd4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c6ed35bcd4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c6ed35bcd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c6ed35bcd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6ed35bcd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6ed35bcd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ed35bcd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ed35bcd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ed35bcd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ed35bcd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ed35bcd4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ed35bcd4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ed35bcd4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ed35bcd4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ed35bcd4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ed35bcd4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6ed35bcd4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6ed35bcd4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6ed35bcd4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6ed35bcd4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Probe Point Analysis for Road Slope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1770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Vincent Tran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2,938,973 probe points were successfully matched to a link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Partition6467MatchedPoints.csv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149,581 links have enough probe points to calculate slope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Partition6467DerivedSlopes.csv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48,402 links have both surveyed 3D data and </a:t>
            </a:r>
            <a:r>
              <a:rPr lang="en"/>
              <a:t>probe points to evaluate slope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Partition6467EvaluatedSlopes.csv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19" name="Google Shape;119;p23"/>
          <p:cNvPicPr preferRelativeResize="0"/>
          <p:nvPr/>
        </p:nvPicPr>
        <p:blipFill rotWithShape="1">
          <a:blip r:embed="rId3">
            <a:alphaModFix/>
          </a:blip>
          <a:srcRect b="39540" l="28847" r="30344" t="16036"/>
          <a:stretch/>
        </p:blipFill>
        <p:spPr>
          <a:xfrm>
            <a:off x="1136800" y="2886500"/>
            <a:ext cx="3203950" cy="168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3"/>
          <p:cNvSpPr txBox="1"/>
          <p:nvPr/>
        </p:nvSpPr>
        <p:spPr>
          <a:xfrm>
            <a:off x="1972575" y="2486300"/>
            <a:ext cx="153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Probe Points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21" name="Google Shape;121;p23"/>
          <p:cNvSpPr txBox="1"/>
          <p:nvPr/>
        </p:nvSpPr>
        <p:spPr>
          <a:xfrm>
            <a:off x="5225413" y="2486300"/>
            <a:ext cx="229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Matched Links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22" name="Google Shape;122;p23"/>
          <p:cNvSpPr txBox="1"/>
          <p:nvPr/>
        </p:nvSpPr>
        <p:spPr>
          <a:xfrm>
            <a:off x="311700" y="1017725"/>
            <a:ext cx="8520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This is one of the probe paths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Each probe point is a red dot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Each reference node is a blue dot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Red lines show the probe point moving away from a reference node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Green lines show the probe point moving towards a reference node</a:t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123" name="Google Shape;123;p23"/>
          <p:cNvPicPr preferRelativeResize="0"/>
          <p:nvPr/>
        </p:nvPicPr>
        <p:blipFill rotWithShape="1">
          <a:blip r:embed="rId4">
            <a:alphaModFix/>
          </a:blip>
          <a:srcRect b="40714" l="29298" r="30709" t="15753"/>
          <a:stretch/>
        </p:blipFill>
        <p:spPr>
          <a:xfrm>
            <a:off x="4771100" y="2886500"/>
            <a:ext cx="3203950" cy="168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29" name="Google Shape;129;p24"/>
          <p:cNvPicPr preferRelativeResize="0"/>
          <p:nvPr/>
        </p:nvPicPr>
        <p:blipFill rotWithShape="1">
          <a:blip r:embed="rId3">
            <a:alphaModFix/>
          </a:blip>
          <a:srcRect b="39540" l="28847" r="30344" t="16036"/>
          <a:stretch/>
        </p:blipFill>
        <p:spPr>
          <a:xfrm>
            <a:off x="311700" y="1193450"/>
            <a:ext cx="3203950" cy="168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4"/>
          <p:cNvPicPr preferRelativeResize="0"/>
          <p:nvPr/>
        </p:nvPicPr>
        <p:blipFill rotWithShape="1">
          <a:blip r:embed="rId4">
            <a:alphaModFix/>
          </a:blip>
          <a:srcRect b="40714" l="29298" r="30709" t="15753"/>
          <a:stretch/>
        </p:blipFill>
        <p:spPr>
          <a:xfrm>
            <a:off x="311700" y="3051550"/>
            <a:ext cx="3203950" cy="1682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Google Shape;131;p24"/>
          <p:cNvCxnSpPr/>
          <p:nvPr/>
        </p:nvCxnSpPr>
        <p:spPr>
          <a:xfrm flipH="1">
            <a:off x="2850550" y="1360875"/>
            <a:ext cx="546300" cy="4929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24"/>
          <p:cNvCxnSpPr/>
          <p:nvPr/>
        </p:nvCxnSpPr>
        <p:spPr>
          <a:xfrm flipH="1">
            <a:off x="2850425" y="3203975"/>
            <a:ext cx="600000" cy="7074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" name="Google Shape;133;p24"/>
          <p:cNvSpPr txBox="1"/>
          <p:nvPr/>
        </p:nvSpPr>
        <p:spPr>
          <a:xfrm>
            <a:off x="3814775" y="1221575"/>
            <a:ext cx="50175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Notice how there is no road link data for the loop that the probe point traveled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The algorithm matched the movement onto the nearest link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As a result, the perpendicular distance from the link is larger</a:t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45675" y="3068675"/>
            <a:ext cx="4155711" cy="177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4"/>
          <p:cNvSpPr/>
          <p:nvPr/>
        </p:nvSpPr>
        <p:spPr>
          <a:xfrm>
            <a:off x="6300775" y="3461150"/>
            <a:ext cx="1789500" cy="760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4612725" y="1152475"/>
            <a:ext cx="4219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derived slope was calculated by using the difference in altitude and the distance between the closest and farthest </a:t>
            </a:r>
            <a:r>
              <a:rPr lang="en"/>
              <a:t>probe points </a:t>
            </a:r>
            <a:r>
              <a:rPr lang="en"/>
              <a:t>to the reference node</a:t>
            </a:r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441800"/>
            <a:ext cx="4219575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5"/>
          <p:cNvSpPr txBox="1"/>
          <p:nvPr/>
        </p:nvSpPr>
        <p:spPr>
          <a:xfrm>
            <a:off x="988388" y="1017725"/>
            <a:ext cx="286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MatchedPoints Data</a:t>
            </a:r>
            <a:endParaRPr>
              <a:solidFill>
                <a:schemeClr val="accent2"/>
              </a:solidFill>
            </a:endParaRPr>
          </a:p>
        </p:txBody>
      </p:sp>
      <p:cxnSp>
        <p:nvCxnSpPr>
          <p:cNvPr id="144" name="Google Shape;144;p25"/>
          <p:cNvCxnSpPr/>
          <p:nvPr/>
        </p:nvCxnSpPr>
        <p:spPr>
          <a:xfrm>
            <a:off x="535775" y="1703775"/>
            <a:ext cx="2892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25"/>
          <p:cNvCxnSpPr/>
          <p:nvPr/>
        </p:nvCxnSpPr>
        <p:spPr>
          <a:xfrm flipH="1" rot="10800000">
            <a:off x="535775" y="2753825"/>
            <a:ext cx="300000" cy="10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25"/>
          <p:cNvCxnSpPr/>
          <p:nvPr/>
        </p:nvCxnSpPr>
        <p:spPr>
          <a:xfrm>
            <a:off x="2743200" y="1693075"/>
            <a:ext cx="16932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25"/>
          <p:cNvCxnSpPr/>
          <p:nvPr/>
        </p:nvCxnSpPr>
        <p:spPr>
          <a:xfrm>
            <a:off x="2721775" y="2753925"/>
            <a:ext cx="16608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" name="Google Shape;148;p25"/>
          <p:cNvSpPr txBox="1"/>
          <p:nvPr/>
        </p:nvSpPr>
        <p:spPr>
          <a:xfrm>
            <a:off x="241025" y="2837275"/>
            <a:ext cx="88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Altitude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49" name="Google Shape;149;p25"/>
          <p:cNvSpPr txBox="1"/>
          <p:nvPr/>
        </p:nvSpPr>
        <p:spPr>
          <a:xfrm>
            <a:off x="2743200" y="2837275"/>
            <a:ext cx="1755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Distance to reference node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3200" y="3936425"/>
            <a:ext cx="2876550" cy="23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5"/>
          <p:cNvSpPr txBox="1"/>
          <p:nvPr/>
        </p:nvSpPr>
        <p:spPr>
          <a:xfrm>
            <a:off x="1301725" y="3536225"/>
            <a:ext cx="22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DerivedSlopes Data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52" name="Google Shape;152;p25"/>
          <p:cNvSpPr txBox="1"/>
          <p:nvPr/>
        </p:nvSpPr>
        <p:spPr>
          <a:xfrm>
            <a:off x="2346625" y="4174550"/>
            <a:ext cx="119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Slope angle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4318400" y="1152475"/>
            <a:ext cx="4513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derived slope doesn’t compare well with the surveyed slope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some reasons why this might be: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 are not enough probe point data to calculate a precise slope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Probe points may be matched to the wrong links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altitude measurement does not have enough significant figures to calculate a precise slope</a:t>
            </a:r>
            <a:endParaRPr/>
          </a:p>
        </p:txBody>
      </p:sp>
      <p:pic>
        <p:nvPicPr>
          <p:cNvPr id="159" name="Google Shape;159;p26"/>
          <p:cNvPicPr preferRelativeResize="0"/>
          <p:nvPr/>
        </p:nvPicPr>
        <p:blipFill rotWithShape="1">
          <a:blip r:embed="rId3">
            <a:alphaModFix/>
          </a:blip>
          <a:srcRect b="7106" l="0" r="0" t="0"/>
          <a:stretch/>
        </p:blipFill>
        <p:spPr>
          <a:xfrm>
            <a:off x="311700" y="2158050"/>
            <a:ext cx="3815775" cy="84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6"/>
          <p:cNvSpPr txBox="1"/>
          <p:nvPr/>
        </p:nvSpPr>
        <p:spPr>
          <a:xfrm>
            <a:off x="1039425" y="2998650"/>
            <a:ext cx="141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Derived slope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61" name="Google Shape;161;p26"/>
          <p:cNvSpPr txBox="1"/>
          <p:nvPr/>
        </p:nvSpPr>
        <p:spPr>
          <a:xfrm>
            <a:off x="2603900" y="2998650"/>
            <a:ext cx="147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Surveyed slope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62" name="Google Shape;162;p26"/>
          <p:cNvSpPr txBox="1"/>
          <p:nvPr/>
        </p:nvSpPr>
        <p:spPr>
          <a:xfrm>
            <a:off x="955088" y="1744650"/>
            <a:ext cx="252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EvaluatedSlopes Data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Geohashing allows probe points to efficiently locate candidate links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Probe data can help detect new roads that do not have links yet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Probe data can detect old roads that do not exist anymore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Probe data can help map altitude and road slopes for link data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74" name="Google Shape;17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Murphy, J., Pao, Y., &amp; Yuen, A. (2019, November). Map matching when the map is wrong: Efficient on/off road vehicle tracking and map learning. In </a:t>
            </a:r>
            <a:r>
              <a:rPr i="1" lang="en"/>
              <a:t>Proceedings of the 12th ACM SIGSPATIAL International Workshop</a:t>
            </a:r>
            <a:r>
              <a:rPr lang="en"/>
              <a:t> on </a:t>
            </a:r>
            <a:r>
              <a:rPr i="1" lang="en"/>
              <a:t>Computational Transportation Science </a:t>
            </a:r>
            <a:r>
              <a:rPr lang="en"/>
              <a:t>(pp. 1-10).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Map images are captured from Google Maps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first task is to match over 3.3 million probe points to one of over 200 thousand road links in </a:t>
            </a:r>
            <a:r>
              <a:rPr lang="en"/>
              <a:t>partition</a:t>
            </a:r>
            <a:r>
              <a:rPr lang="en"/>
              <a:t> 6467 in Germany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Bounding rectangle - 50.62500, 8.43751 and 53.43750, 11.25000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second task is to find a derived slope for each road link using the probe data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third task is to evaluate the derived slope and the surveyed slope data for each road link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Mapping companies can map out roads by either: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Having surveying cars that drive over every road to collect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Collecting probe data from people over time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much more efficient to use probing data because roads are constantly changing. It would be time consuming to hire someone to drive over every road </a:t>
            </a:r>
            <a:r>
              <a:rPr lang="en"/>
              <a:t>every</a:t>
            </a:r>
            <a:r>
              <a:rPr lang="en"/>
              <a:t> year in order to collect data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Probing data needs to be processed and matched to road links in order to be useful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geohash in order to find a list of candidate links that a probe point can belong 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is way more efficient than trying to match each probe point to one of 200,089 road links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Match probe points to the link with the smallest perpendicular distance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decide whether the probe point is traveling towards or away from a reference node: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</a:t>
            </a:r>
            <a:r>
              <a:rPr lang="en"/>
              <a:t>alculate</a:t>
            </a:r>
            <a:r>
              <a:rPr lang="en"/>
              <a:t> the heading of the link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Compare it to the heading of the probe point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find the derived slope of a link: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Find the closest probe point to the reference node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Find the closest probe point to the non-reference node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Calculate the slope from the difference in altitude and the distance between the two probe points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evaluate derived slope and surveyed slope: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Find the surveyed altitude of </a:t>
            </a:r>
            <a:r>
              <a:rPr lang="en"/>
              <a:t>the reference node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Find the surveyed altitude of the non-reference node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Calculate the slope from the difference in altitude and the distance between the nodes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Compare it with the derived slope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find the distance between two lat/long coordinates: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Haversine formula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5845" y="2006620"/>
            <a:ext cx="4752299" cy="25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find perpendicular distance from a probe point to a link: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Assume each road link is the base of a triangle.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 reference node and non-reference node are the two bottom vertices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Assume the probe point is the third vertex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Heron’s formula to find the area of the triangle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Calculate</a:t>
            </a:r>
            <a:r>
              <a:rPr lang="en"/>
              <a:t> the height of the triangle</a:t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4050" y="2960803"/>
            <a:ext cx="7175900" cy="1608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find the heading of a link:</a:t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2657" y="1960020"/>
            <a:ext cx="4838674" cy="260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find the slope of a link: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</a:t>
            </a:r>
            <a:r>
              <a:rPr lang="en"/>
              <a:t>arctangent</a:t>
            </a:r>
            <a:r>
              <a:rPr lang="en"/>
              <a:t> trigonometry to find the slope angle</a:t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0700" y="2481238"/>
            <a:ext cx="5562600" cy="15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