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7578d6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7578d6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2351600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82351600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351600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35160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2351600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2351600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235160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235160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235160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235160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235160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235160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23516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23516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7578d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7578d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235160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235160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eremaps.github.io/ppt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73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Point Cloud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Marking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4150"/>
            <a:ext cx="85206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Tran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A20396585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RANSAC was used to find the points that belong on the road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Intensity value was used to find possible lane marking points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RANSAC was used to find the line equations for the lane markings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Threshold value for the thickness of a line depends on the thickness of the lane marking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PPTK Documentation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https://heremaps.github.io/pptk/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point cloud consists of 430,736 points with latitude, longitude, altitude, and intensity values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is to detect which points belong to the lane markings on the road and to find equations to represent those lanes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intensity values of the lane markings tend to be higher than other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this efficient, we need to filter out as many irrelevant points from the dataset as possible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LLA point to an ENU point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largest plane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candidate points for the lane markings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line equations for the lane markings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Transformations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988712"/>
            <a:ext cx="41673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from LLA to ECEF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from ECEF to ENU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Plot the points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8150"/>
            <a:ext cx="4211251" cy="31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Largest Plane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8150"/>
            <a:ext cx="4211251" cy="31650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010163"/>
            <a:ext cx="41673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RANSAC to find the largest plane in the point cloud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all other points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Lane Marking Candidate Points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78150"/>
            <a:ext cx="4211251" cy="3164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010138"/>
            <a:ext cx="41673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 points with an intensity value that is higher than 20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all other points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Line Equations for Lane Markings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278150"/>
            <a:ext cx="4211251" cy="31650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905600"/>
            <a:ext cx="4167300" cy="1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RANSAC to find all lines in the point cloud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all other points that do not belong on any of the lines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18" y="1900675"/>
            <a:ext cx="3721451" cy="26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4">
            <a:alphaModFix/>
          </a:blip>
          <a:srcRect b="0" l="1283" r="0" t="0"/>
          <a:stretch/>
        </p:blipFill>
        <p:spPr>
          <a:xfrm>
            <a:off x="4774038" y="1900675"/>
            <a:ext cx="3721450" cy="26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394750" y="1500475"/>
            <a:ext cx="22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Large Line Threshold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520275" y="1500475"/>
            <a:ext cx="22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Small</a:t>
            </a:r>
            <a:r>
              <a:rPr lang="en">
                <a:solidFill>
                  <a:schemeClr val="lt2"/>
                </a:solidFill>
              </a:rPr>
              <a:t> Line Threshold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625" y="1017725"/>
            <a:ext cx="50787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