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6E89-23F7-1012-E77C-E829C5F99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564C5-CFEA-FD98-B343-645EE0AD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B59D-5197-5E5B-3E91-717B0DA9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071-1BCF-4E7C-BE2F-AFDF2E16F5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31C4-6799-286A-CD66-EF3A6805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C5A7-7559-62DD-CF8D-74C859EB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B750-A611-4F6B-9661-536E8CDA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0A73-965B-CC98-6F00-5EBF1AA9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7935C-B6F1-F085-1616-8AD5D426E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3E8E-A88D-89EC-A041-1681F759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071-1BCF-4E7C-BE2F-AFDF2E16F5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B2C2-2005-8132-8568-4C0BB53F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1DAA-B217-BC8C-8918-C5DCD05B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B750-A611-4F6B-9661-536E8CDA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0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3F76D-1151-ADCE-B7B8-B5702CAF0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4C18F-2032-1AEB-1397-75AC84EC0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3601-BE17-0525-7860-3137A6BD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071-1BCF-4E7C-BE2F-AFDF2E16F5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A8EF-FE68-8CBE-CE91-E89C2213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30D0-AC64-13B6-3144-3BAAEA7F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B750-A611-4F6B-9661-536E8CDA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ED49-5C6C-EB2C-32EC-956400BC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D834-317C-6DEE-5B45-0638E437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9112-9C79-34B2-07B8-988D88F2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071-1BCF-4E7C-BE2F-AFDF2E16F5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09D9-FB4E-F07B-027A-40E87197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7D3D-6712-D693-CB9B-0A38F0A8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B750-A611-4F6B-9661-536E8CDA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8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78C8-766D-6777-D2E2-8771AC46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A950D-3E54-525E-7DEA-0F3D4B02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9D4D-485F-6800-775E-5E4D374D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071-1BCF-4E7C-BE2F-AFDF2E16F5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EB870-01F3-21F6-137F-5B5AE417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42A8-489B-F678-B75A-D7F27FC5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B750-A611-4F6B-9661-536E8CDA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7895-1F73-64B9-CA4B-1C7932A9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4337-A1AA-B2DE-DA9A-942FCFEDC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B7C3-FC64-CD02-D1F4-A72BF5A8A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B4536-BE3D-12BD-BEAB-3E50DA34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071-1BCF-4E7C-BE2F-AFDF2E16F5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B0C29-76F6-B247-0EB5-B8053C28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75C69-1D79-571F-EA7C-5E24D45E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B750-A611-4F6B-9661-536E8CDA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99E5-29BD-4E81-C3FD-C3D21CE6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EE1C-F2FB-E9B1-BFDF-CBBAAC87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D069-F27D-2693-A732-0F4497C6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F1E07-ED1C-35F5-88D2-13BEE67A2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E48F0-D0CA-1AE5-850C-EC6BF94CA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08638-DD3B-E513-CA39-00CCD7D7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071-1BCF-4E7C-BE2F-AFDF2E16F5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55461-F7DE-5F27-8274-43333A74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7C478-B64E-76DC-0DC8-C12E7A2B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B750-A611-4F6B-9661-536E8CDA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4141-633E-CD13-5C63-0A014015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DF65B-E556-3A78-5309-B7F1F468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071-1BCF-4E7C-BE2F-AFDF2E16F5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F94A1-35D9-5D9D-87D3-33130FD7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86FA2-0F88-4547-8AD4-43A9D9FB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B750-A611-4F6B-9661-536E8CDA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27FE2-2CE6-AB7F-9339-D0BA91C2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071-1BCF-4E7C-BE2F-AFDF2E16F5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E0D12-FBED-D66B-9914-05BD192B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FCFEF-61D3-B38F-0DFB-735B1C0C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B750-A611-4F6B-9661-536E8CDA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9FD4-FB45-C88B-1099-DD18292B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B485-0B00-34E6-995A-3654ACDF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9971A-41B6-B80D-2338-5CE162D4E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D54D4-F404-5935-C70A-332DD551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071-1BCF-4E7C-BE2F-AFDF2E16F5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F2312-471A-1D5F-9101-1E9DFE8A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0F81-F26D-D1F1-ECF6-E62E1D08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B750-A611-4F6B-9661-536E8CDA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3834-1DCC-0B7D-FD3C-C33759C1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C4D74-E4C6-77B1-B2EC-4FDE8336E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500D-DBB7-2585-76D7-5817224E2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11BDB-73E2-EE63-75EC-0449E8FC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071-1BCF-4E7C-BE2F-AFDF2E16F5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5CFB5-B85C-88B1-0746-AB4B58B5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4F6DB-1F3F-760E-DF3B-EBBFBB25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B750-A611-4F6B-9661-536E8CDA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64803-A917-D835-73CC-F27C2039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F1D9-ED1C-3DE5-FD1C-59D5D723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3F9C-CB6D-2D64-0C03-EF5EFDD6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A071-1BCF-4E7C-BE2F-AFDF2E16F5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D9E0-1C69-E10A-DFEA-63D6A97F2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6301-CE02-71DF-2D5B-D9149FB3A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B750-A611-4F6B-9661-536E8CDA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4C9A-16CD-4A93-AFDB-23D6B243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8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GROUP 5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1446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E5A2-F1AD-23A7-E601-227ECDA8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2856-C59C-9D53-D791-4923FDB3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number of heart disease&#10;&#10;Description automatically generated">
            <a:extLst>
              <a:ext uri="{FF2B5EF4-FFF2-40B4-BE49-F238E27FC236}">
                <a16:creationId xmlns:a16="http://schemas.microsoft.com/office/drawing/2014/main" id="{7717BB0A-56BE-E0C5-3C60-A1C51E08B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510214"/>
            <a:ext cx="7706111" cy="58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B6D9A50B-6853-2039-D615-81394E168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342648"/>
            <a:ext cx="6888104" cy="57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1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4615A6CC-5A9A-ECC5-D31D-B7F040D46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546904"/>
            <a:ext cx="7329302" cy="576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unemployment and heart disease&#10;&#10;Description automatically generated">
            <a:extLst>
              <a:ext uri="{FF2B5EF4-FFF2-40B4-BE49-F238E27FC236}">
                <a16:creationId xmlns:a16="http://schemas.microsoft.com/office/drawing/2014/main" id="{128C0AD6-D1DE-6827-9C3A-B7EAC1E96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05" y="334736"/>
            <a:ext cx="7423790" cy="55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90ADAAE1-54DF-8B81-FDC9-45C3F4A17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262315"/>
            <a:ext cx="7450079" cy="59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9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employment and heart disease scatter plot by year&#10;&#10;Description automatically generated">
            <a:extLst>
              <a:ext uri="{FF2B5EF4-FFF2-40B4-BE49-F238E27FC236}">
                <a16:creationId xmlns:a16="http://schemas.microsoft.com/office/drawing/2014/main" id="{77D5EFA1-C795-59B0-FCAB-924C52EF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6" y="302531"/>
            <a:ext cx="7709540" cy="57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1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GROUP 5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Presentation</dc:title>
  <dc:creator>Davit Mirzoyan</dc:creator>
  <cp:lastModifiedBy>Davit Mirzoyan</cp:lastModifiedBy>
  <cp:revision>1</cp:revision>
  <dcterms:created xsi:type="dcterms:W3CDTF">2023-10-11T22:44:28Z</dcterms:created>
  <dcterms:modified xsi:type="dcterms:W3CDTF">2023-10-11T22:55:06Z</dcterms:modified>
</cp:coreProperties>
</file>