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6" r:id="rId2"/>
    <p:sldId id="258" r:id="rId3"/>
    <p:sldId id="260" r:id="rId4"/>
    <p:sldId id="259" r:id="rId5"/>
    <p:sldId id="261" r:id="rId6"/>
    <p:sldId id="266" r:id="rId7"/>
    <p:sldId id="267" r:id="rId8"/>
    <p:sldId id="257" r:id="rId9"/>
    <p:sldId id="272" r:id="rId10"/>
    <p:sldId id="262" r:id="rId11"/>
    <p:sldId id="265" r:id="rId12"/>
    <p:sldId id="263" r:id="rId13"/>
    <p:sldId id="264"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35D52-B8D6-480B-AB20-B011286E3FC9}" v="117" dt="2023-10-11T23:59:32.830"/>
    <p1510:client id="{A7E8A0BC-40B2-4E25-BF60-BE66FD259D8A}" v="109" dt="2023-10-11T23:44:06.555"/>
    <p1510:client id="{F0FF1343-3FA1-40E1-9971-2903172DACE3}" v="16" dt="2023-10-11T23:39:55.347"/>
    <p1510:client id="{F7F75F5D-F4F7-47AF-95A9-0C11373F35B9}" v="8" dt="2023-10-11T23:29:04.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Segovia Hernandez" userId="b44e824579e41748" providerId="LiveId" clId="{F0FF1343-3FA1-40E1-9971-2903172DACE3}"/>
    <pc:docChg chg="custSel addSld modSld sldOrd">
      <pc:chgData name="Valentina Segovia Hernandez" userId="b44e824579e41748" providerId="LiveId" clId="{F0FF1343-3FA1-40E1-9971-2903172DACE3}" dt="2023-10-11T23:39:55.347" v="99" actId="1076"/>
      <pc:docMkLst>
        <pc:docMk/>
      </pc:docMkLst>
      <pc:sldChg chg="modSp add mod ord">
        <pc:chgData name="Valentina Segovia Hernandez" userId="b44e824579e41748" providerId="LiveId" clId="{F0FF1343-3FA1-40E1-9971-2903172DACE3}" dt="2023-10-11T23:16:59.485" v="90" actId="1076"/>
        <pc:sldMkLst>
          <pc:docMk/>
          <pc:sldMk cId="4082408974" sldId="257"/>
        </pc:sldMkLst>
        <pc:picChg chg="mod">
          <ac:chgData name="Valentina Segovia Hernandez" userId="b44e824579e41748" providerId="LiveId" clId="{F0FF1343-3FA1-40E1-9971-2903172DACE3}" dt="2023-10-11T23:16:59.485" v="90" actId="1076"/>
          <ac:picMkLst>
            <pc:docMk/>
            <pc:sldMk cId="4082408974" sldId="257"/>
            <ac:picMk id="5" creationId="{B6D9A50B-6853-2039-D615-81394E168726}"/>
          </ac:picMkLst>
        </pc:picChg>
      </pc:sldChg>
      <pc:sldChg chg="ord">
        <pc:chgData name="Valentina Segovia Hernandez" userId="b44e824579e41748" providerId="LiveId" clId="{F0FF1343-3FA1-40E1-9971-2903172DACE3}" dt="2023-10-11T23:02:39.280" v="53"/>
        <pc:sldMkLst>
          <pc:docMk/>
          <pc:sldMk cId="2174643874" sldId="259"/>
        </pc:sldMkLst>
      </pc:sldChg>
      <pc:sldChg chg="ord">
        <pc:chgData name="Valentina Segovia Hernandez" userId="b44e824579e41748" providerId="LiveId" clId="{F0FF1343-3FA1-40E1-9971-2903172DACE3}" dt="2023-10-11T22:58:39.963" v="6"/>
        <pc:sldMkLst>
          <pc:docMk/>
          <pc:sldMk cId="3222348355" sldId="260"/>
        </pc:sldMkLst>
      </pc:sldChg>
      <pc:sldChg chg="modSp mod ord">
        <pc:chgData name="Valentina Segovia Hernandez" userId="b44e824579e41748" providerId="LiveId" clId="{F0FF1343-3FA1-40E1-9971-2903172DACE3}" dt="2023-10-11T23:02:47.272" v="55"/>
        <pc:sldMkLst>
          <pc:docMk/>
          <pc:sldMk cId="3648686939" sldId="261"/>
        </pc:sldMkLst>
        <pc:spChg chg="mod">
          <ac:chgData name="Valentina Segovia Hernandez" userId="b44e824579e41748" providerId="LiveId" clId="{F0FF1343-3FA1-40E1-9971-2903172DACE3}" dt="2023-10-11T23:02:17.638" v="45" actId="20577"/>
          <ac:spMkLst>
            <pc:docMk/>
            <pc:sldMk cId="3648686939" sldId="261"/>
            <ac:spMk id="3" creationId="{047904FB-B38B-54D5-3883-CEF84789BD27}"/>
          </ac:spMkLst>
        </pc:spChg>
      </pc:sldChg>
      <pc:sldChg chg="add ord">
        <pc:chgData name="Valentina Segovia Hernandez" userId="b44e824579e41748" providerId="LiveId" clId="{F0FF1343-3FA1-40E1-9971-2903172DACE3}" dt="2023-10-11T23:02:27.202" v="47"/>
        <pc:sldMkLst>
          <pc:docMk/>
          <pc:sldMk cId="1492838542" sldId="262"/>
        </pc:sldMkLst>
      </pc:sldChg>
      <pc:sldChg chg="modSp add mod ord">
        <pc:chgData name="Valentina Segovia Hernandez" userId="b44e824579e41748" providerId="LiveId" clId="{F0FF1343-3FA1-40E1-9971-2903172DACE3}" dt="2023-10-11T23:27:47.432" v="95" actId="2711"/>
        <pc:sldMkLst>
          <pc:docMk/>
          <pc:sldMk cId="1301678904" sldId="263"/>
        </pc:sldMkLst>
        <pc:spChg chg="mod">
          <ac:chgData name="Valentina Segovia Hernandez" userId="b44e824579e41748" providerId="LiveId" clId="{F0FF1343-3FA1-40E1-9971-2903172DACE3}" dt="2023-10-11T23:27:47.432" v="95" actId="2711"/>
          <ac:spMkLst>
            <pc:docMk/>
            <pc:sldMk cId="1301678904" sldId="263"/>
            <ac:spMk id="2" creationId="{08741022-4B43-CBCE-2C35-89A05BD852AB}"/>
          </ac:spMkLst>
        </pc:spChg>
        <pc:picChg chg="mod">
          <ac:chgData name="Valentina Segovia Hernandez" userId="b44e824579e41748" providerId="LiveId" clId="{F0FF1343-3FA1-40E1-9971-2903172DACE3}" dt="2023-10-11T23:23:39.740" v="91" actId="1076"/>
          <ac:picMkLst>
            <pc:docMk/>
            <pc:sldMk cId="1301678904" sldId="263"/>
            <ac:picMk id="5" creationId="{128C0AD6-D1DE-6827-9C3A-B7EAC1E960B3}"/>
          </ac:picMkLst>
        </pc:picChg>
      </pc:sldChg>
      <pc:sldChg chg="modSp add mod ord">
        <pc:chgData name="Valentina Segovia Hernandez" userId="b44e824579e41748" providerId="LiveId" clId="{F0FF1343-3FA1-40E1-9971-2903172DACE3}" dt="2023-10-11T23:39:55.347" v="99" actId="1076"/>
        <pc:sldMkLst>
          <pc:docMk/>
          <pc:sldMk cId="3248516504" sldId="264"/>
        </pc:sldMkLst>
        <pc:picChg chg="mod">
          <ac:chgData name="Valentina Segovia Hernandez" userId="b44e824579e41748" providerId="LiveId" clId="{F0FF1343-3FA1-40E1-9971-2903172DACE3}" dt="2023-10-11T23:39:55.347" v="99" actId="1076"/>
          <ac:picMkLst>
            <pc:docMk/>
            <pc:sldMk cId="3248516504" sldId="264"/>
            <ac:picMk id="9" creationId="{90ADAAE1-54DF-8B81-FDC9-45C3F4A17703}"/>
          </ac:picMkLst>
        </pc:picChg>
      </pc:sldChg>
      <pc:sldChg chg="modSp add mod ord">
        <pc:chgData name="Valentina Segovia Hernandez" userId="b44e824579e41748" providerId="LiveId" clId="{F0FF1343-3FA1-40E1-9971-2903172DACE3}" dt="2023-10-11T23:24:42.950" v="93" actId="1076"/>
        <pc:sldMkLst>
          <pc:docMk/>
          <pc:sldMk cId="677017290" sldId="265"/>
        </pc:sldMkLst>
        <pc:picChg chg="mod">
          <ac:chgData name="Valentina Segovia Hernandez" userId="b44e824579e41748" providerId="LiveId" clId="{F0FF1343-3FA1-40E1-9971-2903172DACE3}" dt="2023-10-11T23:24:42.950" v="93" actId="1076"/>
          <ac:picMkLst>
            <pc:docMk/>
            <pc:sldMk cId="677017290" sldId="265"/>
            <ac:picMk id="7" creationId="{77D5EFA1-C795-59B0-FCAB-924C52EF2540}"/>
          </ac:picMkLst>
        </pc:picChg>
      </pc:sldChg>
      <pc:sldChg chg="modSp new mod ord">
        <pc:chgData name="Valentina Segovia Hernandez" userId="b44e824579e41748" providerId="LiveId" clId="{F0FF1343-3FA1-40E1-9971-2903172DACE3}" dt="2023-10-11T23:02:54.120" v="57"/>
        <pc:sldMkLst>
          <pc:docMk/>
          <pc:sldMk cId="139307715" sldId="266"/>
        </pc:sldMkLst>
        <pc:spChg chg="mod">
          <ac:chgData name="Valentina Segovia Hernandez" userId="b44e824579e41748" providerId="LiveId" clId="{F0FF1343-3FA1-40E1-9971-2903172DACE3}" dt="2023-10-11T22:59:16.890" v="8"/>
          <ac:spMkLst>
            <pc:docMk/>
            <pc:sldMk cId="139307715" sldId="266"/>
            <ac:spMk id="2" creationId="{5D20FA03-3C18-30B2-50C5-04938A0C537F}"/>
          </ac:spMkLst>
        </pc:spChg>
        <pc:spChg chg="mod">
          <ac:chgData name="Valentina Segovia Hernandez" userId="b44e824579e41748" providerId="LiveId" clId="{F0FF1343-3FA1-40E1-9971-2903172DACE3}" dt="2023-10-11T22:59:27.031" v="10" actId="27636"/>
          <ac:spMkLst>
            <pc:docMk/>
            <pc:sldMk cId="139307715" sldId="266"/>
            <ac:spMk id="3" creationId="{62AD8F53-2DD9-9446-27E9-BD54579590C7}"/>
          </ac:spMkLst>
        </pc:spChg>
      </pc:sldChg>
      <pc:sldChg chg="modSp new mod ord">
        <pc:chgData name="Valentina Segovia Hernandez" userId="b44e824579e41748" providerId="LiveId" clId="{F0FF1343-3FA1-40E1-9971-2903172DACE3}" dt="2023-10-11T23:05:11.336" v="79"/>
        <pc:sldMkLst>
          <pc:docMk/>
          <pc:sldMk cId="4004142559" sldId="267"/>
        </pc:sldMkLst>
        <pc:spChg chg="mod">
          <ac:chgData name="Valentina Segovia Hernandez" userId="b44e824579e41748" providerId="LiveId" clId="{F0FF1343-3FA1-40E1-9971-2903172DACE3}" dt="2023-10-11T22:59:36.898" v="12"/>
          <ac:spMkLst>
            <pc:docMk/>
            <pc:sldMk cId="4004142559" sldId="267"/>
            <ac:spMk id="2" creationId="{02601120-B6CF-4B96-B23F-88561E750613}"/>
          </ac:spMkLst>
        </pc:spChg>
        <pc:spChg chg="mod">
          <ac:chgData name="Valentina Segovia Hernandez" userId="b44e824579e41748" providerId="LiveId" clId="{F0FF1343-3FA1-40E1-9971-2903172DACE3}" dt="2023-10-11T22:59:46.058" v="13"/>
          <ac:spMkLst>
            <pc:docMk/>
            <pc:sldMk cId="4004142559" sldId="267"/>
            <ac:spMk id="3" creationId="{418FA354-557F-CCB3-E645-CCB0F7E4D9E1}"/>
          </ac:spMkLst>
        </pc:spChg>
      </pc:sldChg>
      <pc:sldChg chg="modSp new mod ord">
        <pc:chgData name="Valentina Segovia Hernandez" userId="b44e824579e41748" providerId="LiveId" clId="{F0FF1343-3FA1-40E1-9971-2903172DACE3}" dt="2023-10-11T23:08:09.549" v="89" actId="27636"/>
        <pc:sldMkLst>
          <pc:docMk/>
          <pc:sldMk cId="2532756102" sldId="268"/>
        </pc:sldMkLst>
        <pc:spChg chg="mod">
          <ac:chgData name="Valentina Segovia Hernandez" userId="b44e824579e41748" providerId="LiveId" clId="{F0FF1343-3FA1-40E1-9971-2903172DACE3}" dt="2023-10-11T22:59:59.129" v="15"/>
          <ac:spMkLst>
            <pc:docMk/>
            <pc:sldMk cId="2532756102" sldId="268"/>
            <ac:spMk id="2" creationId="{CCA4B2A5-675E-9777-3FD5-BE046561F137}"/>
          </ac:spMkLst>
        </pc:spChg>
        <pc:spChg chg="mod">
          <ac:chgData name="Valentina Segovia Hernandez" userId="b44e824579e41748" providerId="LiveId" clId="{F0FF1343-3FA1-40E1-9971-2903172DACE3}" dt="2023-10-11T23:08:09.549" v="89" actId="27636"/>
          <ac:spMkLst>
            <pc:docMk/>
            <pc:sldMk cId="2532756102" sldId="268"/>
            <ac:spMk id="3" creationId="{A8AA40FB-83B8-0EC2-F39E-A54907EB65BF}"/>
          </ac:spMkLst>
        </pc:spChg>
      </pc:sldChg>
      <pc:sldChg chg="modSp new mod">
        <pc:chgData name="Valentina Segovia Hernandez" userId="b44e824579e41748" providerId="LiveId" clId="{F0FF1343-3FA1-40E1-9971-2903172DACE3}" dt="2023-10-11T23:03:15.797" v="60" actId="313"/>
        <pc:sldMkLst>
          <pc:docMk/>
          <pc:sldMk cId="722259013" sldId="269"/>
        </pc:sldMkLst>
        <pc:spChg chg="mod">
          <ac:chgData name="Valentina Segovia Hernandez" userId="b44e824579e41748" providerId="LiveId" clId="{F0FF1343-3FA1-40E1-9971-2903172DACE3}" dt="2023-10-11T23:00:17.209" v="19"/>
          <ac:spMkLst>
            <pc:docMk/>
            <pc:sldMk cId="722259013" sldId="269"/>
            <ac:spMk id="2" creationId="{4F9DFDBF-EDDC-7056-6384-7F6CFFEC5466}"/>
          </ac:spMkLst>
        </pc:spChg>
        <pc:spChg chg="mod">
          <ac:chgData name="Valentina Segovia Hernandez" userId="b44e824579e41748" providerId="LiveId" clId="{F0FF1343-3FA1-40E1-9971-2903172DACE3}" dt="2023-10-11T23:03:15.797" v="60" actId="313"/>
          <ac:spMkLst>
            <pc:docMk/>
            <pc:sldMk cId="722259013" sldId="269"/>
            <ac:spMk id="3" creationId="{2FCAD30C-A421-E193-92F7-019FB381C14F}"/>
          </ac:spMkLst>
        </pc:spChg>
      </pc:sldChg>
      <pc:sldChg chg="modSp new mod">
        <pc:chgData name="Valentina Segovia Hernandez" userId="b44e824579e41748" providerId="LiveId" clId="{F0FF1343-3FA1-40E1-9971-2903172DACE3}" dt="2023-10-11T23:00:44.363" v="28"/>
        <pc:sldMkLst>
          <pc:docMk/>
          <pc:sldMk cId="254363608" sldId="270"/>
        </pc:sldMkLst>
        <pc:spChg chg="mod">
          <ac:chgData name="Valentina Segovia Hernandez" userId="b44e824579e41748" providerId="LiveId" clId="{F0FF1343-3FA1-40E1-9971-2903172DACE3}" dt="2023-10-11T23:00:37.967" v="27" actId="27636"/>
          <ac:spMkLst>
            <pc:docMk/>
            <pc:sldMk cId="254363608" sldId="270"/>
            <ac:spMk id="2" creationId="{CA45B960-B9FF-03A0-D6F6-F19B27608668}"/>
          </ac:spMkLst>
        </pc:spChg>
        <pc:spChg chg="mod">
          <ac:chgData name="Valentina Segovia Hernandez" userId="b44e824579e41748" providerId="LiveId" clId="{F0FF1343-3FA1-40E1-9971-2903172DACE3}" dt="2023-10-11T23:00:44.363" v="28"/>
          <ac:spMkLst>
            <pc:docMk/>
            <pc:sldMk cId="254363608" sldId="270"/>
            <ac:spMk id="3" creationId="{AACF8E75-D280-6670-AAD5-C25E33E70A59}"/>
          </ac:spMkLst>
        </pc:spChg>
      </pc:sldChg>
      <pc:sldChg chg="modSp new mod">
        <pc:chgData name="Valentina Segovia Hernandez" userId="b44e824579e41748" providerId="LiveId" clId="{F0FF1343-3FA1-40E1-9971-2903172DACE3}" dt="2023-10-11T23:29:05.589" v="98" actId="20577"/>
        <pc:sldMkLst>
          <pc:docMk/>
          <pc:sldMk cId="2132075989" sldId="271"/>
        </pc:sldMkLst>
        <pc:spChg chg="mod">
          <ac:chgData name="Valentina Segovia Hernandez" userId="b44e824579e41748" providerId="LiveId" clId="{F0FF1343-3FA1-40E1-9971-2903172DACE3}" dt="2023-10-11T23:00:56.155" v="30"/>
          <ac:spMkLst>
            <pc:docMk/>
            <pc:sldMk cId="2132075989" sldId="271"/>
            <ac:spMk id="2" creationId="{C17BAA4A-E30F-7387-FC62-D8E843D8212B}"/>
          </ac:spMkLst>
        </pc:spChg>
        <pc:spChg chg="mod">
          <ac:chgData name="Valentina Segovia Hernandez" userId="b44e824579e41748" providerId="LiveId" clId="{F0FF1343-3FA1-40E1-9971-2903172DACE3}" dt="2023-10-11T23:29:05.589" v="98" actId="20577"/>
          <ac:spMkLst>
            <pc:docMk/>
            <pc:sldMk cId="2132075989" sldId="271"/>
            <ac:spMk id="3" creationId="{5277B296-592E-F4EF-C1E5-EAD09801D519}"/>
          </ac:spMkLst>
        </pc:spChg>
      </pc:sldChg>
      <pc:sldChg chg="add">
        <pc:chgData name="Valentina Segovia Hernandez" userId="b44e824579e41748" providerId="LiveId" clId="{F0FF1343-3FA1-40E1-9971-2903172DACE3}" dt="2023-10-11T23:06:20.641" v="80"/>
        <pc:sldMkLst>
          <pc:docMk/>
          <pc:sldMk cId="3576559393" sldId="272"/>
        </pc:sldMkLst>
      </pc:sldChg>
    </pc:docChg>
  </pc:docChgLst>
  <pc:docChgLst>
    <pc:chgData name="Guest User" providerId="Windows Live" clId="Web-{1CA35D52-B8D6-480B-AB20-B011286E3FC9}"/>
    <pc:docChg chg="addSld delSld modSld sldOrd">
      <pc:chgData name="Guest User" userId="" providerId="Windows Live" clId="Web-{1CA35D52-B8D6-480B-AB20-B011286E3FC9}" dt="2023-10-11T23:59:29.205" v="136" actId="20577"/>
      <pc:docMkLst>
        <pc:docMk/>
      </pc:docMkLst>
      <pc:sldChg chg="modSp">
        <pc:chgData name="Guest User" userId="" providerId="Windows Live" clId="Web-{1CA35D52-B8D6-480B-AB20-B011286E3FC9}" dt="2023-10-11T23:17:36.367" v="1" actId="1076"/>
        <pc:sldMkLst>
          <pc:docMk/>
          <pc:sldMk cId="4082408974" sldId="257"/>
        </pc:sldMkLst>
        <pc:picChg chg="mod">
          <ac:chgData name="Guest User" userId="" providerId="Windows Live" clId="Web-{1CA35D52-B8D6-480B-AB20-B011286E3FC9}" dt="2023-10-11T23:17:36.367" v="1" actId="1076"/>
          <ac:picMkLst>
            <pc:docMk/>
            <pc:sldMk cId="4082408974" sldId="257"/>
            <ac:picMk id="5" creationId="{B6D9A50B-6853-2039-D615-81394E168726}"/>
          </ac:picMkLst>
        </pc:picChg>
      </pc:sldChg>
      <pc:sldChg chg="addSp delSp modSp">
        <pc:chgData name="Guest User" userId="" providerId="Windows Live" clId="Web-{1CA35D52-B8D6-480B-AB20-B011286E3FC9}" dt="2023-10-11T23:22:46.408" v="33" actId="1076"/>
        <pc:sldMkLst>
          <pc:docMk/>
          <pc:sldMk cId="1492838542" sldId="262"/>
        </pc:sldMkLst>
        <pc:spChg chg="add del mod">
          <ac:chgData name="Guest User" userId="" providerId="Windows Live" clId="Web-{1CA35D52-B8D6-480B-AB20-B011286E3FC9}" dt="2023-10-11T23:19:41.011" v="25"/>
          <ac:spMkLst>
            <pc:docMk/>
            <pc:sldMk cId="1492838542" sldId="262"/>
            <ac:spMk id="2" creationId="{BB1749AC-3CA9-969A-EEB2-1B4F74528AFC}"/>
          </ac:spMkLst>
        </pc:spChg>
        <pc:spChg chg="add mod">
          <ac:chgData name="Guest User" userId="" providerId="Windows Live" clId="Web-{1CA35D52-B8D6-480B-AB20-B011286E3FC9}" dt="2023-10-11T23:22:46.408" v="33" actId="1076"/>
          <ac:spMkLst>
            <pc:docMk/>
            <pc:sldMk cId="1492838542" sldId="262"/>
            <ac:spMk id="3" creationId="{CE308227-8809-986B-0945-8782DD6536C3}"/>
          </ac:spMkLst>
        </pc:spChg>
        <pc:picChg chg="mod">
          <ac:chgData name="Guest User" userId="" providerId="Windows Live" clId="Web-{1CA35D52-B8D6-480B-AB20-B011286E3FC9}" dt="2023-10-11T23:22:07.266" v="26" actId="1076"/>
          <ac:picMkLst>
            <pc:docMk/>
            <pc:sldMk cId="1492838542" sldId="262"/>
            <ac:picMk id="7" creationId="{4615A6CC-5A9A-ECC5-D31D-B7F040D46F9A}"/>
          </ac:picMkLst>
        </pc:picChg>
      </pc:sldChg>
      <pc:sldChg chg="addSp modSp">
        <pc:chgData name="Guest User" userId="" providerId="Windows Live" clId="Web-{1CA35D52-B8D6-480B-AB20-B011286E3FC9}" dt="2023-10-11T23:26:16.071" v="51" actId="20577"/>
        <pc:sldMkLst>
          <pc:docMk/>
          <pc:sldMk cId="1301678904" sldId="263"/>
        </pc:sldMkLst>
        <pc:spChg chg="add mod">
          <ac:chgData name="Guest User" userId="" providerId="Windows Live" clId="Web-{1CA35D52-B8D6-480B-AB20-B011286E3FC9}" dt="2023-10-11T23:26:16.071" v="51" actId="20577"/>
          <ac:spMkLst>
            <pc:docMk/>
            <pc:sldMk cId="1301678904" sldId="263"/>
            <ac:spMk id="2" creationId="{08741022-4B43-CBCE-2C35-89A05BD852AB}"/>
          </ac:spMkLst>
        </pc:spChg>
      </pc:sldChg>
      <pc:sldChg chg="addSp delSp modSp add del">
        <pc:chgData name="Guest User" userId="" providerId="Windows Live" clId="Web-{1CA35D52-B8D6-480B-AB20-B011286E3FC9}" dt="2023-10-11T23:56:58.981" v="125" actId="1076"/>
        <pc:sldMkLst>
          <pc:docMk/>
          <pc:sldMk cId="3248516504" sldId="264"/>
        </pc:sldMkLst>
        <pc:spChg chg="del mod">
          <ac:chgData name="Guest User" userId="" providerId="Windows Live" clId="Web-{1CA35D52-B8D6-480B-AB20-B011286E3FC9}" dt="2023-10-11T23:46:29.616" v="116"/>
          <ac:spMkLst>
            <pc:docMk/>
            <pc:sldMk cId="3248516504" sldId="264"/>
            <ac:spMk id="2" creationId="{CE87C7F7-8611-1502-1C99-B57126B6F59F}"/>
          </ac:spMkLst>
        </pc:spChg>
        <pc:spChg chg="add mod">
          <ac:chgData name="Guest User" userId="" providerId="Windows Live" clId="Web-{1CA35D52-B8D6-480B-AB20-B011286E3FC9}" dt="2023-10-11T23:56:58.981" v="125" actId="1076"/>
          <ac:spMkLst>
            <pc:docMk/>
            <pc:sldMk cId="3248516504" sldId="264"/>
            <ac:spMk id="3" creationId="{51F0E168-D1DA-B996-EAFC-04719856E824}"/>
          </ac:spMkLst>
        </pc:spChg>
        <pc:picChg chg="mod">
          <ac:chgData name="Guest User" userId="" providerId="Windows Live" clId="Web-{1CA35D52-B8D6-480B-AB20-B011286E3FC9}" dt="2023-10-11T23:56:38.417" v="120" actId="1076"/>
          <ac:picMkLst>
            <pc:docMk/>
            <pc:sldMk cId="3248516504" sldId="264"/>
            <ac:picMk id="9" creationId="{90ADAAE1-54DF-8B81-FDC9-45C3F4A17703}"/>
          </ac:picMkLst>
        </pc:picChg>
      </pc:sldChg>
      <pc:sldChg chg="addSp delSp modSp ord">
        <pc:chgData name="Guest User" userId="" providerId="Windows Live" clId="Web-{1CA35D52-B8D6-480B-AB20-B011286E3FC9}" dt="2023-10-11T23:58:03.639" v="135"/>
        <pc:sldMkLst>
          <pc:docMk/>
          <pc:sldMk cId="677017290" sldId="265"/>
        </pc:sldMkLst>
        <pc:spChg chg="add del mod">
          <ac:chgData name="Guest User" userId="" providerId="Windows Live" clId="Web-{1CA35D52-B8D6-480B-AB20-B011286E3FC9}" dt="2023-10-11T23:57:15.075" v="128"/>
          <ac:spMkLst>
            <pc:docMk/>
            <pc:sldMk cId="677017290" sldId="265"/>
            <ac:spMk id="2" creationId="{FF8CD28D-1A3D-7416-5336-8B282E497F92}"/>
          </ac:spMkLst>
        </pc:spChg>
        <pc:picChg chg="mod">
          <ac:chgData name="Guest User" userId="" providerId="Windows Live" clId="Web-{1CA35D52-B8D6-480B-AB20-B011286E3FC9}" dt="2023-10-11T23:57:52.201" v="134" actId="1076"/>
          <ac:picMkLst>
            <pc:docMk/>
            <pc:sldMk cId="677017290" sldId="265"/>
            <ac:picMk id="7" creationId="{77D5EFA1-C795-59B0-FCAB-924C52EF2540}"/>
          </ac:picMkLst>
        </pc:picChg>
      </pc:sldChg>
      <pc:sldChg chg="modSp ord modNotes">
        <pc:chgData name="Guest User" userId="" providerId="Windows Live" clId="Web-{1CA35D52-B8D6-480B-AB20-B011286E3FC9}" dt="2023-10-11T23:28:29.669" v="103"/>
        <pc:sldMkLst>
          <pc:docMk/>
          <pc:sldMk cId="4004142559" sldId="267"/>
        </pc:sldMkLst>
        <pc:spChg chg="mod">
          <ac:chgData name="Guest User" userId="" providerId="Windows Live" clId="Web-{1CA35D52-B8D6-480B-AB20-B011286E3FC9}" dt="2023-10-11T23:27:36.715" v="54" actId="20577"/>
          <ac:spMkLst>
            <pc:docMk/>
            <pc:sldMk cId="4004142559" sldId="267"/>
            <ac:spMk id="3" creationId="{418FA354-557F-CCB3-E645-CCB0F7E4D9E1}"/>
          </ac:spMkLst>
        </pc:spChg>
      </pc:sldChg>
      <pc:sldChg chg="modSp">
        <pc:chgData name="Guest User" userId="" providerId="Windows Live" clId="Web-{1CA35D52-B8D6-480B-AB20-B011286E3FC9}" dt="2023-10-11T23:59:29.205" v="136" actId="20577"/>
        <pc:sldMkLst>
          <pc:docMk/>
          <pc:sldMk cId="254363608" sldId="270"/>
        </pc:sldMkLst>
        <pc:spChg chg="mod">
          <ac:chgData name="Guest User" userId="" providerId="Windows Live" clId="Web-{1CA35D52-B8D6-480B-AB20-B011286E3FC9}" dt="2023-10-11T23:55:21.587" v="119" actId="1076"/>
          <ac:spMkLst>
            <pc:docMk/>
            <pc:sldMk cId="254363608" sldId="270"/>
            <ac:spMk id="2" creationId="{CA45B960-B9FF-03A0-D6F6-F19B27608668}"/>
          </ac:spMkLst>
        </pc:spChg>
        <pc:spChg chg="mod">
          <ac:chgData name="Guest User" userId="" providerId="Windows Live" clId="Web-{1CA35D52-B8D6-480B-AB20-B011286E3FC9}" dt="2023-10-11T23:59:29.205" v="136" actId="20577"/>
          <ac:spMkLst>
            <pc:docMk/>
            <pc:sldMk cId="254363608" sldId="270"/>
            <ac:spMk id="3" creationId="{AACF8E75-D280-6670-AAD5-C25E33E70A59}"/>
          </ac:spMkLst>
        </pc:spChg>
      </pc:sldChg>
    </pc:docChg>
  </pc:docChgLst>
  <pc:docChgLst>
    <pc:chgData name="Guest User" providerId="Windows Live" clId="Web-{F7F75F5D-F4F7-47AF-95A9-0C11373F35B9}"/>
    <pc:docChg chg="modSld">
      <pc:chgData name="Guest User" userId="" providerId="Windows Live" clId="Web-{F7F75F5D-F4F7-47AF-95A9-0C11373F35B9}" dt="2023-10-11T23:29:00.980" v="6" actId="20577"/>
      <pc:docMkLst>
        <pc:docMk/>
      </pc:docMkLst>
      <pc:sldChg chg="modSp">
        <pc:chgData name="Guest User" userId="" providerId="Windows Live" clId="Web-{F7F75F5D-F4F7-47AF-95A9-0C11373F35B9}" dt="2023-10-11T23:29:00.980" v="6" actId="20577"/>
        <pc:sldMkLst>
          <pc:docMk/>
          <pc:sldMk cId="139307715" sldId="266"/>
        </pc:sldMkLst>
        <pc:spChg chg="mod">
          <ac:chgData name="Guest User" userId="" providerId="Windows Live" clId="Web-{F7F75F5D-F4F7-47AF-95A9-0C11373F35B9}" dt="2023-10-11T23:29:00.980" v="6" actId="20577"/>
          <ac:spMkLst>
            <pc:docMk/>
            <pc:sldMk cId="139307715" sldId="266"/>
            <ac:spMk id="3" creationId="{62AD8F53-2DD9-9446-27E9-BD54579590C7}"/>
          </ac:spMkLst>
        </pc:spChg>
      </pc:sldChg>
    </pc:docChg>
  </pc:docChgLst>
  <pc:docChgLst>
    <pc:chgData name="Guest User" providerId="Windows Live" clId="Web-{A7E8A0BC-40B2-4E25-BF60-BE66FD259D8A}"/>
    <pc:docChg chg="modSld">
      <pc:chgData name="Guest User" userId="" providerId="Windows Live" clId="Web-{A7E8A0BC-40B2-4E25-BF60-BE66FD259D8A}" dt="2023-10-11T23:44:05.071" v="65" actId="20577"/>
      <pc:docMkLst>
        <pc:docMk/>
      </pc:docMkLst>
      <pc:sldChg chg="addSp modSp">
        <pc:chgData name="Guest User" userId="" providerId="Windows Live" clId="Web-{A7E8A0BC-40B2-4E25-BF60-BE66FD259D8A}" dt="2023-10-11T23:28:47.765" v="14" actId="1076"/>
        <pc:sldMkLst>
          <pc:docMk/>
          <pc:sldMk cId="4082408974" sldId="257"/>
        </pc:sldMkLst>
        <pc:spChg chg="add mod">
          <ac:chgData name="Guest User" userId="" providerId="Windows Live" clId="Web-{A7E8A0BC-40B2-4E25-BF60-BE66FD259D8A}" dt="2023-10-11T23:28:47.765" v="14" actId="1076"/>
          <ac:spMkLst>
            <pc:docMk/>
            <pc:sldMk cId="4082408974" sldId="257"/>
            <ac:spMk id="2" creationId="{4C6811A8-35A5-BF1F-7075-67E696B02D06}"/>
          </ac:spMkLst>
        </pc:spChg>
        <pc:picChg chg="mod">
          <ac:chgData name="Guest User" userId="" providerId="Windows Live" clId="Web-{A7E8A0BC-40B2-4E25-BF60-BE66FD259D8A}" dt="2023-10-11T23:28:11.030" v="0" actId="1076"/>
          <ac:picMkLst>
            <pc:docMk/>
            <pc:sldMk cId="4082408974" sldId="257"/>
            <ac:picMk id="5" creationId="{B6D9A50B-6853-2039-D615-81394E168726}"/>
          </ac:picMkLst>
        </pc:picChg>
      </pc:sldChg>
      <pc:sldChg chg="addSp modSp">
        <pc:chgData name="Guest User" userId="" providerId="Windows Live" clId="Web-{A7E8A0BC-40B2-4E25-BF60-BE66FD259D8A}" dt="2023-10-11T23:44:05.071" v="65" actId="20577"/>
        <pc:sldMkLst>
          <pc:docMk/>
          <pc:sldMk cId="3248516504" sldId="264"/>
        </pc:sldMkLst>
        <pc:spChg chg="add mod">
          <ac:chgData name="Guest User" userId="" providerId="Windows Live" clId="Web-{A7E8A0BC-40B2-4E25-BF60-BE66FD259D8A}" dt="2023-10-11T23:44:05.071" v="65" actId="20577"/>
          <ac:spMkLst>
            <pc:docMk/>
            <pc:sldMk cId="3248516504" sldId="264"/>
            <ac:spMk id="2" creationId="{CE87C7F7-8611-1502-1C99-B57126B6F59F}"/>
          </ac:spMkLst>
        </pc:spChg>
      </pc:sldChg>
      <pc:sldChg chg="addSp modSp">
        <pc:chgData name="Guest User" userId="" providerId="Windows Live" clId="Web-{A7E8A0BC-40B2-4E25-BF60-BE66FD259D8A}" dt="2023-10-11T23:29:13.547" v="32" actId="1076"/>
        <pc:sldMkLst>
          <pc:docMk/>
          <pc:sldMk cId="3576559393" sldId="272"/>
        </pc:sldMkLst>
        <pc:spChg chg="add mod">
          <ac:chgData name="Guest User" userId="" providerId="Windows Live" clId="Web-{A7E8A0BC-40B2-4E25-BF60-BE66FD259D8A}" dt="2023-10-11T23:29:13.547" v="32" actId="1076"/>
          <ac:spMkLst>
            <pc:docMk/>
            <pc:sldMk cId="3576559393" sldId="272"/>
            <ac:spMk id="2" creationId="{4F31306E-96F5-D2F0-4AB7-BB20B8610E7A}"/>
          </ac:spMkLst>
        </pc:spChg>
        <pc:picChg chg="mod">
          <ac:chgData name="Guest User" userId="" providerId="Windows Live" clId="Web-{A7E8A0BC-40B2-4E25-BF60-BE66FD259D8A}" dt="2023-10-11T23:28:50.765" v="15" actId="1076"/>
          <ac:picMkLst>
            <pc:docMk/>
            <pc:sldMk cId="3576559393" sldId="272"/>
            <ac:picMk id="5" creationId="{7717BB0A-56BE-E0C5-3C60-A1C51E08BC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CE5B9-A463-4DEF-9BBC-4267B1302192}" type="datetimeFigureOut">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E90BE-8266-4853-A0D0-2FA45375C93F}" type="slidenum">
              <a:t>‹#›</a:t>
            </a:fld>
            <a:endParaRPr lang="en-US"/>
          </a:p>
        </p:txBody>
      </p:sp>
    </p:spTree>
    <p:extLst>
      <p:ext uri="{BB962C8B-B14F-4D97-AF65-F5344CB8AC3E}">
        <p14:creationId xmlns:p14="http://schemas.microsoft.com/office/powerpoint/2010/main" val="225323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E90BE-8266-4853-A0D0-2FA45375C93F}" type="slidenum">
              <a:t>7</a:t>
            </a:fld>
            <a:endParaRPr lang="en-US"/>
          </a:p>
        </p:txBody>
      </p:sp>
    </p:spTree>
    <p:extLst>
      <p:ext uri="{BB962C8B-B14F-4D97-AF65-F5344CB8AC3E}">
        <p14:creationId xmlns:p14="http://schemas.microsoft.com/office/powerpoint/2010/main" val="82315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0867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875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9797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7779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5864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775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2070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6389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1687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3520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10/11/2023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6458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10/11/2023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4667021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6014" y="2057400"/>
            <a:ext cx="3650786"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A2A98566-3E21-C6AC-68AD-2911FE0F37A9}"/>
              </a:ext>
            </a:extLst>
          </p:cNvPr>
          <p:cNvPicPr>
            <a:picLocks noChangeAspect="1"/>
          </p:cNvPicPr>
          <p:nvPr/>
        </p:nvPicPr>
        <p:blipFill rotWithShape="1">
          <a:blip r:embed="rId2"/>
          <a:srcRect l="12189" r="7811"/>
          <a:stretch/>
        </p:blipFill>
        <p:spPr>
          <a:xfrm>
            <a:off x="4876800" y="-2"/>
            <a:ext cx="7315200" cy="6858001"/>
          </a:xfrm>
          <a:prstGeom prst="rect">
            <a:avLst/>
          </a:prstGeom>
        </p:spPr>
      </p:pic>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0" y="2057400"/>
            <a:ext cx="32385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A733F-3297-395A-914D-F55BC1F582D2}"/>
              </a:ext>
            </a:extLst>
          </p:cNvPr>
          <p:cNvSpPr>
            <a:spLocks noGrp="1"/>
          </p:cNvSpPr>
          <p:nvPr>
            <p:ph type="ctrTitle"/>
          </p:nvPr>
        </p:nvSpPr>
        <p:spPr>
          <a:xfrm>
            <a:off x="1226014" y="2057400"/>
            <a:ext cx="3650785" cy="2743201"/>
          </a:xfrm>
        </p:spPr>
        <p:txBody>
          <a:bodyPr anchor="ctr">
            <a:normAutofit/>
          </a:bodyPr>
          <a:lstStyle/>
          <a:p>
            <a:r>
              <a:rPr lang="en-US" sz="3200"/>
              <a:t>Unemployment and Healthcare</a:t>
            </a:r>
          </a:p>
        </p:txBody>
      </p:sp>
      <p:sp>
        <p:nvSpPr>
          <p:cNvPr id="3" name="Subtitle 2">
            <a:extLst>
              <a:ext uri="{FF2B5EF4-FFF2-40B4-BE49-F238E27FC236}">
                <a16:creationId xmlns:a16="http://schemas.microsoft.com/office/drawing/2014/main" id="{435D9783-0F43-33EE-6199-D12D311D3B0E}"/>
              </a:ext>
            </a:extLst>
          </p:cNvPr>
          <p:cNvSpPr>
            <a:spLocks noGrp="1"/>
          </p:cNvSpPr>
          <p:nvPr>
            <p:ph type="subTitle" idx="1"/>
          </p:nvPr>
        </p:nvSpPr>
        <p:spPr>
          <a:xfrm>
            <a:off x="5383455" y="2527656"/>
            <a:ext cx="2289028" cy="1792675"/>
          </a:xfrm>
        </p:spPr>
        <p:txBody>
          <a:bodyPr anchor="ctr">
            <a:normAutofit fontScale="92500" lnSpcReduction="20000"/>
          </a:bodyPr>
          <a:lstStyle/>
          <a:p>
            <a:r>
              <a:rPr lang="en-US" sz="1600"/>
              <a:t>The effects of unemployment on a person's health and wellbeing, specifically heart disease.</a:t>
            </a:r>
          </a:p>
        </p:txBody>
      </p:sp>
    </p:spTree>
    <p:extLst>
      <p:ext uri="{BB962C8B-B14F-4D97-AF65-F5344CB8AC3E}">
        <p14:creationId xmlns:p14="http://schemas.microsoft.com/office/powerpoint/2010/main" val="212480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a line going up&#10;&#10;Description automatically generated">
            <a:extLst>
              <a:ext uri="{FF2B5EF4-FFF2-40B4-BE49-F238E27FC236}">
                <a16:creationId xmlns:a16="http://schemas.microsoft.com/office/drawing/2014/main" id="{4615A6CC-5A9A-ECC5-D31D-B7F040D4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939" y="1093244"/>
            <a:ext cx="7329302" cy="5764191"/>
          </a:xfrm>
          <a:prstGeom prst="rect">
            <a:avLst/>
          </a:prstGeom>
        </p:spPr>
      </p:pic>
      <p:sp>
        <p:nvSpPr>
          <p:cNvPr id="3" name="TextBox 2">
            <a:extLst>
              <a:ext uri="{FF2B5EF4-FFF2-40B4-BE49-F238E27FC236}">
                <a16:creationId xmlns:a16="http://schemas.microsoft.com/office/drawing/2014/main" id="{CE308227-8809-986B-0945-8782DD6536C3}"/>
              </a:ext>
            </a:extLst>
          </p:cNvPr>
          <p:cNvSpPr txBox="1"/>
          <p:nvPr/>
        </p:nvSpPr>
        <p:spPr>
          <a:xfrm>
            <a:off x="423991" y="2693640"/>
            <a:ext cx="40490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Plotted the line graphs against each other, and it was unremarkable, but we noticed that we were comparing two y-values that did not complement each other.</a:t>
            </a:r>
            <a:endParaRPr lang="en-US"/>
          </a:p>
        </p:txBody>
      </p:sp>
    </p:spTree>
    <p:extLst>
      <p:ext uri="{BB962C8B-B14F-4D97-AF65-F5344CB8AC3E}">
        <p14:creationId xmlns:p14="http://schemas.microsoft.com/office/powerpoint/2010/main" val="149283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employment and heart disease scatter plot by year&#10;&#10;Description automatically generated">
            <a:extLst>
              <a:ext uri="{FF2B5EF4-FFF2-40B4-BE49-F238E27FC236}">
                <a16:creationId xmlns:a16="http://schemas.microsoft.com/office/drawing/2014/main" id="{77D5EFA1-C795-59B0-FCAB-924C52EF2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812" y="553218"/>
            <a:ext cx="7709540" cy="5751563"/>
          </a:xfrm>
          <a:prstGeom prst="rect">
            <a:avLst/>
          </a:prstGeom>
        </p:spPr>
      </p:pic>
    </p:spTree>
    <p:extLst>
      <p:ext uri="{BB962C8B-B14F-4D97-AF65-F5344CB8AC3E}">
        <p14:creationId xmlns:p14="http://schemas.microsoft.com/office/powerpoint/2010/main" val="67701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unemployment and heart disease&#10;&#10;Description automatically generated">
            <a:extLst>
              <a:ext uri="{FF2B5EF4-FFF2-40B4-BE49-F238E27FC236}">
                <a16:creationId xmlns:a16="http://schemas.microsoft.com/office/drawing/2014/main" id="{128C0AD6-D1DE-6827-9C3A-B7EAC1E96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332" y="659808"/>
            <a:ext cx="7423790" cy="5538384"/>
          </a:xfrm>
          <a:prstGeom prst="rect">
            <a:avLst/>
          </a:prstGeom>
        </p:spPr>
      </p:pic>
      <p:sp>
        <p:nvSpPr>
          <p:cNvPr id="2" name="TextBox 1">
            <a:extLst>
              <a:ext uri="{FF2B5EF4-FFF2-40B4-BE49-F238E27FC236}">
                <a16:creationId xmlns:a16="http://schemas.microsoft.com/office/drawing/2014/main" id="{08741022-4B43-CBCE-2C35-89A05BD852AB}"/>
              </a:ext>
            </a:extLst>
          </p:cNvPr>
          <p:cNvSpPr txBox="1"/>
          <p:nvPr/>
        </p:nvSpPr>
        <p:spPr>
          <a:xfrm>
            <a:off x="477553" y="1378534"/>
            <a:ext cx="3819020" cy="41065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a:cs typeface="Arial"/>
              </a:rPr>
              <a:t>So, we made two different y-values to better fit and compare our data.</a:t>
            </a:r>
          </a:p>
          <a:p>
            <a:pPr marL="285750" indent="-285750">
              <a:lnSpc>
                <a:spcPct val="120000"/>
              </a:lnSpc>
              <a:spcBef>
                <a:spcPts val="1000"/>
              </a:spcBef>
              <a:buFont typeface="Arial"/>
              <a:buChar char="•"/>
            </a:pPr>
            <a:r>
              <a:rPr lang="en-US">
                <a:cs typeface="Arial"/>
              </a:rPr>
              <a:t>The unemployment number and heart disease mortality total intersected once between 2015-2016</a:t>
            </a:r>
          </a:p>
          <a:p>
            <a:pPr marL="285750" indent="-285750">
              <a:lnSpc>
                <a:spcPct val="120000"/>
              </a:lnSpc>
              <a:spcBef>
                <a:spcPts val="1000"/>
              </a:spcBef>
              <a:buFont typeface="Arial"/>
              <a:buChar char="•"/>
            </a:pPr>
            <a:r>
              <a:rPr lang="en-US">
                <a:cs typeface="Arial"/>
              </a:rPr>
              <a:t>Both showed to trend upward from 2019, converging in 2020</a:t>
            </a:r>
          </a:p>
          <a:p>
            <a:pPr marL="285750" indent="-285750">
              <a:lnSpc>
                <a:spcPct val="120000"/>
              </a:lnSpc>
              <a:spcBef>
                <a:spcPts val="1000"/>
              </a:spcBef>
              <a:buFont typeface="Arial"/>
              <a:buChar char="•"/>
            </a:pPr>
            <a:r>
              <a:rPr lang="en-US">
                <a:cs typeface="Arial"/>
              </a:rPr>
              <a:t>Then quickly diverging the following year.</a:t>
            </a:r>
            <a:endParaRPr lang="en-US"/>
          </a:p>
        </p:txBody>
      </p:sp>
    </p:spTree>
    <p:extLst>
      <p:ext uri="{BB962C8B-B14F-4D97-AF65-F5344CB8AC3E}">
        <p14:creationId xmlns:p14="http://schemas.microsoft.com/office/powerpoint/2010/main" val="130167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numbers and symbols&#10;&#10;Description automatically generated">
            <a:extLst>
              <a:ext uri="{FF2B5EF4-FFF2-40B4-BE49-F238E27FC236}">
                <a16:creationId xmlns:a16="http://schemas.microsoft.com/office/drawing/2014/main" id="{90ADAAE1-54DF-8B81-FDC9-45C3F4A17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384" y="452910"/>
            <a:ext cx="7450079" cy="5952180"/>
          </a:xfrm>
          <a:prstGeom prst="rect">
            <a:avLst/>
          </a:prstGeom>
        </p:spPr>
      </p:pic>
      <p:sp>
        <p:nvSpPr>
          <p:cNvPr id="3" name="TextBox 2">
            <a:extLst>
              <a:ext uri="{FF2B5EF4-FFF2-40B4-BE49-F238E27FC236}">
                <a16:creationId xmlns:a16="http://schemas.microsoft.com/office/drawing/2014/main" id="{51F0E168-D1DA-B996-EAFC-04719856E824}"/>
              </a:ext>
            </a:extLst>
          </p:cNvPr>
          <p:cNvSpPr txBox="1"/>
          <p:nvPr/>
        </p:nvSpPr>
        <p:spPr>
          <a:xfrm>
            <a:off x="568270" y="1562746"/>
            <a:ext cx="41716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Correlation Coefficient = 0.54</a:t>
            </a:r>
            <a:endParaRPr lang="en-US"/>
          </a:p>
        </p:txBody>
      </p:sp>
    </p:spTree>
    <p:extLst>
      <p:ext uri="{BB962C8B-B14F-4D97-AF65-F5344CB8AC3E}">
        <p14:creationId xmlns:p14="http://schemas.microsoft.com/office/powerpoint/2010/main" val="324851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B2A5-675E-9777-3FD5-BE046561F137}"/>
              </a:ext>
            </a:extLst>
          </p:cNvPr>
          <p:cNvSpPr>
            <a:spLocks noGrp="1"/>
          </p:cNvSpPr>
          <p:nvPr>
            <p:ph type="title"/>
          </p:nvPr>
        </p:nvSpPr>
        <p:spPr/>
        <p:txBody>
          <a:bodyPr/>
          <a:lstStyle/>
          <a:p>
            <a:r>
              <a:rPr lang="en-US"/>
              <a:t>Data Predictions</a:t>
            </a:r>
          </a:p>
        </p:txBody>
      </p:sp>
      <p:sp>
        <p:nvSpPr>
          <p:cNvPr id="3" name="Content Placeholder 2">
            <a:extLst>
              <a:ext uri="{FF2B5EF4-FFF2-40B4-BE49-F238E27FC236}">
                <a16:creationId xmlns:a16="http://schemas.microsoft.com/office/drawing/2014/main" id="{A8AA40FB-83B8-0EC2-F39E-A54907EB65BF}"/>
              </a:ext>
            </a:extLst>
          </p:cNvPr>
          <p:cNvSpPr>
            <a:spLocks noGrp="1"/>
          </p:cNvSpPr>
          <p:nvPr>
            <p:ph idx="1"/>
          </p:nvPr>
        </p:nvSpPr>
        <p:spPr/>
        <p:txBody>
          <a:bodyPr>
            <a:normAutofit fontScale="85000" lnSpcReduction="20000"/>
          </a:bodyPr>
          <a:lstStyle/>
          <a:p>
            <a:pPr marL="0" indent="0">
              <a:buNone/>
            </a:pPr>
            <a:r>
              <a:rPr lang="en-US"/>
              <a:t>Even though we were dealing with the millions for unemployment and comparing it to the hundreds of thousands for heart disease mortality, there were still points of intersection for us to suspect an interaction between the two.</a:t>
            </a:r>
          </a:p>
          <a:p>
            <a:pPr marL="0" indent="0">
              <a:buNone/>
            </a:pPr>
            <a:endParaRPr lang="en-US"/>
          </a:p>
          <a:p>
            <a:r>
              <a:rPr lang="en-US"/>
              <a:t>Beginning in 2014 we see unemployment rise while heart disease mortalities decrease, so as the years go on heart disease has a significant effect meanwhile unemployment steadily rises indicating the years have significant effect.</a:t>
            </a:r>
          </a:p>
          <a:p>
            <a:r>
              <a:rPr lang="en-US"/>
              <a:t>They intersect one another from opposite directions in between 2015-2016 showing us the effects of each passing year.</a:t>
            </a:r>
          </a:p>
          <a:p>
            <a:r>
              <a:rPr lang="en-US"/>
              <a:t>In 2019 the two lines rise at the same time and converge with one another, indicating a possible significance since years affects the rise of total number of unemployment and heart disease mortality.</a:t>
            </a:r>
          </a:p>
          <a:p>
            <a:r>
              <a:rPr lang="en-US"/>
              <a:t>Immediately after converging they diverge into opposite directions indicating that the each respective y-values have a significant effect.</a:t>
            </a:r>
          </a:p>
        </p:txBody>
      </p:sp>
    </p:spTree>
    <p:extLst>
      <p:ext uri="{BB962C8B-B14F-4D97-AF65-F5344CB8AC3E}">
        <p14:creationId xmlns:p14="http://schemas.microsoft.com/office/powerpoint/2010/main" val="253275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FDBF-EDDC-7056-6384-7F6CFFEC5466}"/>
              </a:ext>
            </a:extLst>
          </p:cNvPr>
          <p:cNvSpPr>
            <a:spLocks noGrp="1"/>
          </p:cNvSpPr>
          <p:nvPr>
            <p:ph type="title"/>
          </p:nvPr>
        </p:nvSpPr>
        <p:spPr/>
        <p:txBody>
          <a:bodyPr/>
          <a:lstStyle/>
          <a:p>
            <a:r>
              <a:rPr lang="en-US"/>
              <a:t>Statistical Significance</a:t>
            </a:r>
          </a:p>
        </p:txBody>
      </p:sp>
      <p:sp>
        <p:nvSpPr>
          <p:cNvPr id="3" name="Content Placeholder 2">
            <a:extLst>
              <a:ext uri="{FF2B5EF4-FFF2-40B4-BE49-F238E27FC236}">
                <a16:creationId xmlns:a16="http://schemas.microsoft.com/office/drawing/2014/main" id="{2FCAD30C-A421-E193-92F7-019FB381C14F}"/>
              </a:ext>
            </a:extLst>
          </p:cNvPr>
          <p:cNvSpPr>
            <a:spLocks noGrp="1"/>
          </p:cNvSpPr>
          <p:nvPr>
            <p:ph idx="1"/>
          </p:nvPr>
        </p:nvSpPr>
        <p:spPr/>
        <p:txBody>
          <a:bodyPr/>
          <a:lstStyle/>
          <a:p>
            <a:r>
              <a:rPr lang="en-US"/>
              <a:t>Using the correlation coefficient we found that Unemployment and Heart Disease Deaths are moderately correlated so we cannot confidently say that the unemployment affects the mortality of heart disease or any development of it. We can possibly see the opposite effects of unemployment or that other external factors such as world events independently affect the unemployment numbers and heart disease mortality.</a:t>
            </a:r>
          </a:p>
        </p:txBody>
      </p:sp>
    </p:spTree>
    <p:extLst>
      <p:ext uri="{BB962C8B-B14F-4D97-AF65-F5344CB8AC3E}">
        <p14:creationId xmlns:p14="http://schemas.microsoft.com/office/powerpoint/2010/main" val="72225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B960-B9FF-03A0-D6F6-F19B27608668}"/>
              </a:ext>
            </a:extLst>
          </p:cNvPr>
          <p:cNvSpPr>
            <a:spLocks noGrp="1"/>
          </p:cNvSpPr>
          <p:nvPr>
            <p:ph type="title"/>
          </p:nvPr>
        </p:nvSpPr>
        <p:spPr>
          <a:xfrm>
            <a:off x="1638299" y="1086172"/>
            <a:ext cx="8915402" cy="1371600"/>
          </a:xfrm>
        </p:spPr>
        <p:txBody>
          <a:bodyPr>
            <a:normAutofit fontScale="90000"/>
          </a:bodyPr>
          <a:lstStyle/>
          <a:p>
            <a:r>
              <a:rPr lang="en-US"/>
              <a:t>Data Limitations Disclosure</a:t>
            </a:r>
            <a:br>
              <a:rPr lang="en-US"/>
            </a:br>
            <a:br>
              <a:rPr lang="en-US"/>
            </a:br>
            <a:endParaRPr lang="en-US"/>
          </a:p>
        </p:txBody>
      </p:sp>
      <p:sp>
        <p:nvSpPr>
          <p:cNvPr id="3" name="Content Placeholder 2">
            <a:extLst>
              <a:ext uri="{FF2B5EF4-FFF2-40B4-BE49-F238E27FC236}">
                <a16:creationId xmlns:a16="http://schemas.microsoft.com/office/drawing/2014/main" id="{AACF8E75-D280-6670-AAD5-C25E33E70A59}"/>
              </a:ext>
            </a:extLst>
          </p:cNvPr>
          <p:cNvSpPr>
            <a:spLocks noGrp="1"/>
          </p:cNvSpPr>
          <p:nvPr>
            <p:ph idx="1"/>
          </p:nvPr>
        </p:nvSpPr>
        <p:spPr/>
        <p:txBody>
          <a:bodyPr vert="horz" lIns="91440" tIns="45720" rIns="91440" bIns="45720" rtlCol="0" anchor="t">
            <a:normAutofit/>
          </a:bodyPr>
          <a:lstStyle/>
          <a:p>
            <a:r>
              <a:rPr lang="en-US"/>
              <a:t>We were limited to the criteria for “Heart Disease Mortality by State” from the CDC data and the years provided. If we had more time, we could have made our own criteria to add up all heart disease mortalities for different age groups that have jobs and we could have compared different age groups for each year to see any trends.</a:t>
            </a:r>
          </a:p>
        </p:txBody>
      </p:sp>
    </p:spTree>
    <p:extLst>
      <p:ext uri="{BB962C8B-B14F-4D97-AF65-F5344CB8AC3E}">
        <p14:creationId xmlns:p14="http://schemas.microsoft.com/office/powerpoint/2010/main" val="254363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AA4A-E30F-7387-FC62-D8E843D8212B}"/>
              </a:ext>
            </a:extLst>
          </p:cNvPr>
          <p:cNvSpPr>
            <a:spLocks noGrp="1"/>
          </p:cNvSpPr>
          <p:nvPr>
            <p:ph type="title"/>
          </p:nvPr>
        </p:nvSpPr>
        <p:spPr/>
        <p:txBody>
          <a:bodyPr/>
          <a:lstStyle/>
          <a:p>
            <a:r>
              <a:rPr lang="en-US"/>
              <a:t>Works Cited</a:t>
            </a:r>
          </a:p>
        </p:txBody>
      </p:sp>
      <p:sp>
        <p:nvSpPr>
          <p:cNvPr id="3" name="Content Placeholder 2">
            <a:extLst>
              <a:ext uri="{FF2B5EF4-FFF2-40B4-BE49-F238E27FC236}">
                <a16:creationId xmlns:a16="http://schemas.microsoft.com/office/drawing/2014/main" id="{5277B296-592E-F4EF-C1E5-EAD09801D519}"/>
              </a:ext>
            </a:extLst>
          </p:cNvPr>
          <p:cNvSpPr>
            <a:spLocks noGrp="1"/>
          </p:cNvSpPr>
          <p:nvPr>
            <p:ph idx="1"/>
          </p:nvPr>
        </p:nvSpPr>
        <p:spPr/>
        <p:txBody>
          <a:bodyPr/>
          <a:lstStyle/>
          <a:p>
            <a:r>
              <a:rPr lang="en-US"/>
              <a:t>The Centers for Disease Control and Prevention. Heart Disease Mortality by State, https://www.cdc.gov/nchs/pressroom/sosmap/heart_disease_mortality/heart_disease.htm)https://www.cdc.gov/nchs/pressroom/sosmap/heart_disease_mortality/heart_disease.htm. Accessed 02 Oct. 2023.</a:t>
            </a:r>
          </a:p>
          <a:p>
            <a:endParaRPr lang="en-US"/>
          </a:p>
          <a:p>
            <a:r>
              <a:rPr lang="en-US"/>
              <a:t>U.S. BUREAU OF LABOR STATISTICS. Employment Situation Summary, https://www.bls.gov/charts/employment-situation/civilian-unemployment.htm. Accessed 02 Oct. 2023.</a:t>
            </a:r>
          </a:p>
        </p:txBody>
      </p:sp>
    </p:spTree>
    <p:extLst>
      <p:ext uri="{BB962C8B-B14F-4D97-AF65-F5344CB8AC3E}">
        <p14:creationId xmlns:p14="http://schemas.microsoft.com/office/powerpoint/2010/main" val="213207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B7A5-D7AE-6767-DD6F-D00716800A04}"/>
              </a:ext>
            </a:extLst>
          </p:cNvPr>
          <p:cNvSpPr>
            <a:spLocks noGrp="1"/>
          </p:cNvSpPr>
          <p:nvPr>
            <p:ph type="title"/>
          </p:nvPr>
        </p:nvSpPr>
        <p:spPr/>
        <p:txBody>
          <a:bodyPr/>
          <a:lstStyle/>
          <a:p>
            <a:r>
              <a:rPr lang="en-US"/>
              <a:t>Research Questions:</a:t>
            </a:r>
          </a:p>
        </p:txBody>
      </p:sp>
      <p:sp>
        <p:nvSpPr>
          <p:cNvPr id="3" name="Content Placeholder 2">
            <a:extLst>
              <a:ext uri="{FF2B5EF4-FFF2-40B4-BE49-F238E27FC236}">
                <a16:creationId xmlns:a16="http://schemas.microsoft.com/office/drawing/2014/main" id="{31F174B4-B26F-D818-8872-38C0C10B45BB}"/>
              </a:ext>
            </a:extLst>
          </p:cNvPr>
          <p:cNvSpPr>
            <a:spLocks noGrp="1"/>
          </p:cNvSpPr>
          <p:nvPr>
            <p:ph idx="1"/>
          </p:nvPr>
        </p:nvSpPr>
        <p:spPr/>
        <p:txBody>
          <a:bodyPr>
            <a:normAutofit/>
          </a:bodyPr>
          <a:lstStyle/>
          <a:p>
            <a:r>
              <a:rPr lang="en-US" sz="3200"/>
              <a:t>How does unemployment affect heart disease?</a:t>
            </a:r>
          </a:p>
          <a:p>
            <a:r>
              <a:rPr lang="en-US" sz="3200"/>
              <a:t>How does the analysis differ based on years?</a:t>
            </a:r>
          </a:p>
          <a:p>
            <a:r>
              <a:rPr lang="en-US" sz="3200"/>
              <a:t>Does the analysis have statistical significance?</a:t>
            </a:r>
          </a:p>
        </p:txBody>
      </p:sp>
    </p:spTree>
    <p:extLst>
      <p:ext uri="{BB962C8B-B14F-4D97-AF65-F5344CB8AC3E}">
        <p14:creationId xmlns:p14="http://schemas.microsoft.com/office/powerpoint/2010/main" val="41172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F07C-6181-2641-592C-D1778849D642}"/>
              </a:ext>
            </a:extLst>
          </p:cNvPr>
          <p:cNvSpPr>
            <a:spLocks noGrp="1"/>
          </p:cNvSpPr>
          <p:nvPr>
            <p:ph type="title"/>
          </p:nvPr>
        </p:nvSpPr>
        <p:spPr/>
        <p:txBody>
          <a:bodyPr/>
          <a:lstStyle/>
          <a:p>
            <a:r>
              <a:rPr lang="en-US"/>
              <a:t>Breakdown of Tasks:</a:t>
            </a:r>
          </a:p>
        </p:txBody>
      </p:sp>
      <p:sp>
        <p:nvSpPr>
          <p:cNvPr id="3" name="Content Placeholder 2">
            <a:extLst>
              <a:ext uri="{FF2B5EF4-FFF2-40B4-BE49-F238E27FC236}">
                <a16:creationId xmlns:a16="http://schemas.microsoft.com/office/drawing/2014/main" id="{963AEE3A-7A5C-8688-B998-AC8ED7D59D28}"/>
              </a:ext>
            </a:extLst>
          </p:cNvPr>
          <p:cNvSpPr>
            <a:spLocks noGrp="1"/>
          </p:cNvSpPr>
          <p:nvPr>
            <p:ph idx="1"/>
          </p:nvPr>
        </p:nvSpPr>
        <p:spPr/>
        <p:txBody>
          <a:bodyPr>
            <a:normAutofit/>
          </a:bodyPr>
          <a:lstStyle/>
          <a:p>
            <a:r>
              <a:rPr lang="en-US" sz="2800"/>
              <a:t>Identify the data that will be used with the timeframe.</a:t>
            </a:r>
          </a:p>
          <a:p>
            <a:r>
              <a:rPr lang="en-US" sz="2800"/>
              <a:t>Analyze the data to find trends or lack thereof.</a:t>
            </a:r>
          </a:p>
          <a:p>
            <a:r>
              <a:rPr lang="en-US" sz="2800"/>
              <a:t>Create charts to present the findings.</a:t>
            </a:r>
          </a:p>
          <a:p>
            <a:r>
              <a:rPr lang="en-US" sz="2800"/>
              <a:t>Implications of findings (what do they mean)</a:t>
            </a:r>
          </a:p>
          <a:p>
            <a:r>
              <a:rPr lang="en-US" sz="2800"/>
              <a:t>Identify the limitations of the analysis or data used.</a:t>
            </a:r>
          </a:p>
        </p:txBody>
      </p:sp>
    </p:spTree>
    <p:extLst>
      <p:ext uri="{BB962C8B-B14F-4D97-AF65-F5344CB8AC3E}">
        <p14:creationId xmlns:p14="http://schemas.microsoft.com/office/powerpoint/2010/main" val="322234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58E3-5DC4-7D91-562A-321C23AFB7AF}"/>
              </a:ext>
            </a:extLst>
          </p:cNvPr>
          <p:cNvSpPr>
            <a:spLocks noGrp="1"/>
          </p:cNvSpPr>
          <p:nvPr>
            <p:ph type="title"/>
          </p:nvPr>
        </p:nvSpPr>
        <p:spPr/>
        <p:txBody>
          <a:bodyPr/>
          <a:lstStyle/>
          <a:p>
            <a:r>
              <a:rPr lang="en-US"/>
              <a:t>Datasets Used:</a:t>
            </a:r>
          </a:p>
        </p:txBody>
      </p:sp>
      <p:sp>
        <p:nvSpPr>
          <p:cNvPr id="3" name="Content Placeholder 2">
            <a:extLst>
              <a:ext uri="{FF2B5EF4-FFF2-40B4-BE49-F238E27FC236}">
                <a16:creationId xmlns:a16="http://schemas.microsoft.com/office/drawing/2014/main" id="{5F777FC5-2A70-2FF8-09EC-DB5539EA53FA}"/>
              </a:ext>
            </a:extLst>
          </p:cNvPr>
          <p:cNvSpPr>
            <a:spLocks noGrp="1"/>
          </p:cNvSpPr>
          <p:nvPr>
            <p:ph idx="1"/>
          </p:nvPr>
        </p:nvSpPr>
        <p:spPr/>
        <p:txBody>
          <a:bodyPr>
            <a:normAutofit/>
          </a:bodyPr>
          <a:lstStyle/>
          <a:p>
            <a:r>
              <a:rPr lang="en-US" sz="2400"/>
              <a:t>Bureau of Labor Statistics (BLS)</a:t>
            </a:r>
          </a:p>
          <a:p>
            <a:endParaRPr lang="en-US" sz="2400"/>
          </a:p>
          <a:p>
            <a:r>
              <a:rPr lang="en-US" sz="2400"/>
              <a:t>Unemployment datasets from 2014 to 2021</a:t>
            </a:r>
          </a:p>
          <a:p>
            <a:endParaRPr lang="en-US" sz="2400"/>
          </a:p>
          <a:p>
            <a:r>
              <a:rPr lang="en-US" sz="2400"/>
              <a:t>Centers for Disease Control and Prevention (CDC)</a:t>
            </a:r>
          </a:p>
          <a:p>
            <a:endParaRPr lang="en-US" sz="2400"/>
          </a:p>
          <a:p>
            <a:r>
              <a:rPr lang="en-US" sz="2400"/>
              <a:t>Heart disease mortality rates from 2014 to 2021</a:t>
            </a:r>
          </a:p>
        </p:txBody>
      </p:sp>
    </p:spTree>
    <p:extLst>
      <p:ext uri="{BB962C8B-B14F-4D97-AF65-F5344CB8AC3E}">
        <p14:creationId xmlns:p14="http://schemas.microsoft.com/office/powerpoint/2010/main" val="217464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0FCD-DE63-8C55-F91A-DD91ACA3B8B5}"/>
              </a:ext>
            </a:extLst>
          </p:cNvPr>
          <p:cNvSpPr>
            <a:spLocks noGrp="1"/>
          </p:cNvSpPr>
          <p:nvPr>
            <p:ph type="title"/>
          </p:nvPr>
        </p:nvSpPr>
        <p:spPr/>
        <p:txBody>
          <a:bodyPr/>
          <a:lstStyle/>
          <a:p>
            <a:r>
              <a:rPr lang="en-US"/>
              <a:t>Breakdown</a:t>
            </a:r>
          </a:p>
        </p:txBody>
      </p:sp>
      <p:sp>
        <p:nvSpPr>
          <p:cNvPr id="3" name="Content Placeholder 2">
            <a:extLst>
              <a:ext uri="{FF2B5EF4-FFF2-40B4-BE49-F238E27FC236}">
                <a16:creationId xmlns:a16="http://schemas.microsoft.com/office/drawing/2014/main" id="{047904FB-B38B-54D5-3883-CEF84789BD27}"/>
              </a:ext>
            </a:extLst>
          </p:cNvPr>
          <p:cNvSpPr>
            <a:spLocks noGrp="1"/>
          </p:cNvSpPr>
          <p:nvPr>
            <p:ph idx="1"/>
          </p:nvPr>
        </p:nvSpPr>
        <p:spPr/>
        <p:txBody>
          <a:bodyPr>
            <a:normAutofit/>
          </a:bodyPr>
          <a:lstStyle/>
          <a:p>
            <a:r>
              <a:rPr lang="en-US" sz="2400"/>
              <a:t>We gathered data between the years of 2014 and 2021 for large enough spread of data to illustrate a trend.</a:t>
            </a:r>
          </a:p>
          <a:p>
            <a:r>
              <a:rPr lang="en-US" sz="2400"/>
              <a:t>Downloaded U.S. unemployment data from “Employment Situation Summary” off the BLS website between the years of 2004 and 2021.</a:t>
            </a:r>
          </a:p>
          <a:p>
            <a:r>
              <a:rPr lang="en-US" sz="2400"/>
              <a:t>Downloaded U.S. heart disease data from “Heart Disease Mortality by State” off CDC website between 2014 and 2021.</a:t>
            </a:r>
          </a:p>
        </p:txBody>
      </p:sp>
    </p:spTree>
    <p:extLst>
      <p:ext uri="{BB962C8B-B14F-4D97-AF65-F5344CB8AC3E}">
        <p14:creationId xmlns:p14="http://schemas.microsoft.com/office/powerpoint/2010/main" val="36486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FA03-3C18-30B2-50C5-04938A0C537F}"/>
              </a:ext>
            </a:extLst>
          </p:cNvPr>
          <p:cNvSpPr>
            <a:spLocks noGrp="1"/>
          </p:cNvSpPr>
          <p:nvPr>
            <p:ph type="title"/>
          </p:nvPr>
        </p:nvSpPr>
        <p:spPr/>
        <p:txBody>
          <a:bodyPr/>
          <a:lstStyle/>
          <a:p>
            <a:r>
              <a:rPr lang="en-US"/>
              <a:t>Cleaning Up</a:t>
            </a:r>
          </a:p>
        </p:txBody>
      </p:sp>
      <p:sp>
        <p:nvSpPr>
          <p:cNvPr id="3" name="Content Placeholder 2">
            <a:extLst>
              <a:ext uri="{FF2B5EF4-FFF2-40B4-BE49-F238E27FC236}">
                <a16:creationId xmlns:a16="http://schemas.microsoft.com/office/drawing/2014/main" id="{62AD8F53-2DD9-9446-27E9-BD54579590C7}"/>
              </a:ext>
            </a:extLst>
          </p:cNvPr>
          <p:cNvSpPr>
            <a:spLocks noGrp="1"/>
          </p:cNvSpPr>
          <p:nvPr>
            <p:ph idx="1"/>
          </p:nvPr>
        </p:nvSpPr>
        <p:spPr/>
        <p:txBody>
          <a:bodyPr vert="horz" lIns="91440" tIns="45720" rIns="91440" bIns="45720" rtlCol="0" anchor="t">
            <a:normAutofit fontScale="92500" lnSpcReduction="20000"/>
          </a:bodyPr>
          <a:lstStyle/>
          <a:p>
            <a:r>
              <a:rPr lang="en-US"/>
              <a:t>Initially, we wanted to do 16 points of data, but we came to find out that the CDC </a:t>
            </a:r>
            <a:r>
              <a:rPr lang="en-US">
                <a:solidFill>
                  <a:srgbClr val="FF0000"/>
                </a:solidFill>
              </a:rPr>
              <a:t>omitted data </a:t>
            </a:r>
            <a:r>
              <a:rPr lang="en-US"/>
              <a:t>between the years of 2006-2013 for our heart disease data.</a:t>
            </a:r>
          </a:p>
          <a:p>
            <a:r>
              <a:rPr lang="en-US"/>
              <a:t>One challenge we faced was attempting to collect data from CDC WONDER to fill in for the </a:t>
            </a:r>
            <a:r>
              <a:rPr lang="en-US">
                <a:solidFill>
                  <a:srgbClr val="FF0000"/>
                </a:solidFill>
              </a:rPr>
              <a:t>omitted years</a:t>
            </a:r>
            <a:r>
              <a:rPr lang="en-US"/>
              <a:t>, but we were unable to find the specific criteria for “Heart Disease Mortality by State”. So, we </a:t>
            </a:r>
            <a:r>
              <a:rPr lang="en-US">
                <a:solidFill>
                  <a:srgbClr val="FF0000"/>
                </a:solidFill>
              </a:rPr>
              <a:t>limited our data between the years of 2014-2021</a:t>
            </a:r>
            <a:r>
              <a:rPr lang="en-US"/>
              <a:t> for both mortality total from heart disease and the total number of unemployed.</a:t>
            </a:r>
          </a:p>
          <a:p>
            <a:r>
              <a:rPr lang="en-US"/>
              <a:t>Another challenge was working with some </a:t>
            </a:r>
            <a:r>
              <a:rPr lang="en-US">
                <a:solidFill>
                  <a:srgbClr val="FF0000"/>
                </a:solidFill>
              </a:rPr>
              <a:t>unreadable data</a:t>
            </a:r>
            <a:r>
              <a:rPr lang="en-US"/>
              <a:t> from our heart_data.csv file which, James Wrenn (our TA), swiftly came to our rescue and shared the realistic takeaways from this exercise. We diagnosed the issue of incorrect totals due to hidden </a:t>
            </a:r>
            <a:r>
              <a:rPr lang="en-US">
                <a:solidFill>
                  <a:srgbClr val="FF0000"/>
                </a:solidFill>
              </a:rPr>
              <a:t>quotation marks with</a:t>
            </a:r>
            <a:r>
              <a:rPr lang="en-US"/>
              <a:t>in the csv file. We confirmed by copying data into a text file and removing quotations, pasting it back into the CSV file, and then fixing it by changing the format of the column to “Numbers” within Excel.</a:t>
            </a:r>
          </a:p>
          <a:p>
            <a:r>
              <a:rPr lang="en-US"/>
              <a:t>Once data was readable, it was cleaned up by adding up the mortality total from heart disease of each state per year using </a:t>
            </a:r>
            <a:r>
              <a:rPr lang="en-US">
                <a:solidFill>
                  <a:srgbClr val="FF0000"/>
                </a:solidFill>
              </a:rPr>
              <a:t>group by and sum.</a:t>
            </a:r>
          </a:p>
        </p:txBody>
      </p:sp>
    </p:spTree>
    <p:extLst>
      <p:ext uri="{BB962C8B-B14F-4D97-AF65-F5344CB8AC3E}">
        <p14:creationId xmlns:p14="http://schemas.microsoft.com/office/powerpoint/2010/main" val="13930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1120-B6CF-4B96-B23F-88561E750613}"/>
              </a:ext>
            </a:extLst>
          </p:cNvPr>
          <p:cNvSpPr>
            <a:spLocks noGrp="1"/>
          </p:cNvSpPr>
          <p:nvPr>
            <p:ph type="title"/>
          </p:nvPr>
        </p:nvSpPr>
        <p:spPr/>
        <p:txBody>
          <a:bodyPr/>
          <a:lstStyle/>
          <a:p>
            <a:r>
              <a:rPr lang="en-US"/>
              <a:t>What We Saw</a:t>
            </a:r>
          </a:p>
        </p:txBody>
      </p:sp>
      <p:sp>
        <p:nvSpPr>
          <p:cNvPr id="3" name="Content Placeholder 2">
            <a:extLst>
              <a:ext uri="{FF2B5EF4-FFF2-40B4-BE49-F238E27FC236}">
                <a16:creationId xmlns:a16="http://schemas.microsoft.com/office/drawing/2014/main" id="{418FA354-557F-CCB3-E645-CCB0F7E4D9E1}"/>
              </a:ext>
            </a:extLst>
          </p:cNvPr>
          <p:cNvSpPr>
            <a:spLocks noGrp="1"/>
          </p:cNvSpPr>
          <p:nvPr>
            <p:ph idx="1"/>
          </p:nvPr>
        </p:nvSpPr>
        <p:spPr/>
        <p:txBody>
          <a:bodyPr vert="horz" lIns="91440" tIns="45720" rIns="91440" bIns="45720" rtlCol="0" anchor="t">
            <a:normAutofit/>
          </a:bodyPr>
          <a:lstStyle/>
          <a:p>
            <a:r>
              <a:rPr lang="en-US"/>
              <a:t>Plotted the years and mortality total from heart disease as one line graph and the years versus unemployed total as another line graph.</a:t>
            </a:r>
          </a:p>
          <a:p>
            <a:r>
              <a:rPr lang="en-US">
                <a:ea typeface="+mn-lt"/>
                <a:cs typeface="+mn-lt"/>
              </a:rPr>
              <a:t>Plotted the line graphs against each other, and it was unremarkable, but we noticed that we were comparing two y-values that did not complement each other.</a:t>
            </a:r>
            <a:endParaRPr lang="en-US"/>
          </a:p>
          <a:p>
            <a:r>
              <a:rPr lang="en-US"/>
              <a:t>SO, we made two different y-values to better fit and compare our data.</a:t>
            </a:r>
          </a:p>
          <a:p>
            <a:r>
              <a:rPr lang="en-US"/>
              <a:t>The unemployment number and heart disease mortality total intersected once between 2015-2016</a:t>
            </a:r>
          </a:p>
          <a:p>
            <a:r>
              <a:rPr lang="en-US"/>
              <a:t>both showed to trend upward from 2019, converging in 2020</a:t>
            </a:r>
          </a:p>
          <a:p>
            <a:r>
              <a:rPr lang="en-US"/>
              <a:t>Then quickly diverging the following year</a:t>
            </a:r>
          </a:p>
        </p:txBody>
      </p:sp>
    </p:spTree>
    <p:extLst>
      <p:ext uri="{BB962C8B-B14F-4D97-AF65-F5344CB8AC3E}">
        <p14:creationId xmlns:p14="http://schemas.microsoft.com/office/powerpoint/2010/main" val="400414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 going up&#10;&#10;Description automatically generated">
            <a:extLst>
              <a:ext uri="{FF2B5EF4-FFF2-40B4-BE49-F238E27FC236}">
                <a16:creationId xmlns:a16="http://schemas.microsoft.com/office/drawing/2014/main" id="{B6D9A50B-6853-2039-D615-81394E168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186" y="422859"/>
            <a:ext cx="6888104" cy="5758310"/>
          </a:xfrm>
          <a:prstGeom prst="rect">
            <a:avLst/>
          </a:prstGeom>
        </p:spPr>
      </p:pic>
      <p:sp>
        <p:nvSpPr>
          <p:cNvPr id="2" name="TextBox 1">
            <a:extLst>
              <a:ext uri="{FF2B5EF4-FFF2-40B4-BE49-F238E27FC236}">
                <a16:creationId xmlns:a16="http://schemas.microsoft.com/office/drawing/2014/main" id="{4C6811A8-35A5-BF1F-7075-67E696B02D06}"/>
              </a:ext>
            </a:extLst>
          </p:cNvPr>
          <p:cNvSpPr txBox="1"/>
          <p:nvPr/>
        </p:nvSpPr>
        <p:spPr>
          <a:xfrm>
            <a:off x="338388" y="2273466"/>
            <a:ext cx="459957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1F2328"/>
                </a:solidFill>
                <a:ea typeface="+mn-lt"/>
                <a:cs typeface="+mn-lt"/>
              </a:rPr>
              <a:t>Plotted years versus unemployed total as another line graph.</a:t>
            </a:r>
            <a:endParaRPr lang="en-US" sz="1600"/>
          </a:p>
          <a:p>
            <a:pPr algn="l"/>
            <a:endParaRPr lang="en-US"/>
          </a:p>
        </p:txBody>
      </p:sp>
    </p:spTree>
    <p:extLst>
      <p:ext uri="{BB962C8B-B14F-4D97-AF65-F5344CB8AC3E}">
        <p14:creationId xmlns:p14="http://schemas.microsoft.com/office/powerpoint/2010/main" val="408240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number of heart disease&#10;&#10;Description automatically generated">
            <a:extLst>
              <a:ext uri="{FF2B5EF4-FFF2-40B4-BE49-F238E27FC236}">
                <a16:creationId xmlns:a16="http://schemas.microsoft.com/office/drawing/2014/main" id="{7717BB0A-56BE-E0C5-3C60-A1C51E08B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57" y="339767"/>
            <a:ext cx="7706111" cy="5837572"/>
          </a:xfrm>
          <a:prstGeom prst="rect">
            <a:avLst/>
          </a:prstGeom>
        </p:spPr>
      </p:pic>
      <p:sp>
        <p:nvSpPr>
          <p:cNvPr id="2" name="TextBox 1">
            <a:extLst>
              <a:ext uri="{FF2B5EF4-FFF2-40B4-BE49-F238E27FC236}">
                <a16:creationId xmlns:a16="http://schemas.microsoft.com/office/drawing/2014/main" id="{4F31306E-96F5-D2F0-4AB7-BB20B8610E7A}"/>
              </a:ext>
            </a:extLst>
          </p:cNvPr>
          <p:cNvSpPr txBox="1"/>
          <p:nvPr/>
        </p:nvSpPr>
        <p:spPr>
          <a:xfrm>
            <a:off x="433637" y="1932571"/>
            <a:ext cx="343401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1F2328"/>
                </a:solidFill>
                <a:ea typeface="+mn-lt"/>
                <a:cs typeface="+mn-lt"/>
              </a:rPr>
              <a:t>Plotted the years and mortality total from heart disease as one line graph and the</a:t>
            </a:r>
            <a:endParaRPr lang="en-US" sz="2000"/>
          </a:p>
        </p:txBody>
      </p:sp>
    </p:spTree>
    <p:extLst>
      <p:ext uri="{BB962C8B-B14F-4D97-AF65-F5344CB8AC3E}">
        <p14:creationId xmlns:p14="http://schemas.microsoft.com/office/powerpoint/2010/main" val="3576559393"/>
      </p:ext>
    </p:extLst>
  </p:cSld>
  <p:clrMapOvr>
    <a:masterClrMapping/>
  </p:clrMapOvr>
</p:sld>
</file>

<file path=ppt/theme/theme1.xml><?xml version="1.0" encoding="utf-8"?>
<a:theme xmlns:a="http://schemas.openxmlformats.org/drawingml/2006/main" name="Encas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EncaseVTI</vt:lpstr>
      <vt:lpstr>Unemployment and Healthcare</vt:lpstr>
      <vt:lpstr>Research Questions:</vt:lpstr>
      <vt:lpstr>Breakdown of Tasks:</vt:lpstr>
      <vt:lpstr>Datasets Used:</vt:lpstr>
      <vt:lpstr>Breakdown</vt:lpstr>
      <vt:lpstr>Cleaning Up</vt:lpstr>
      <vt:lpstr>What We Saw</vt:lpstr>
      <vt:lpstr>PowerPoint Presentation</vt:lpstr>
      <vt:lpstr>PowerPoint Presentation</vt:lpstr>
      <vt:lpstr>PowerPoint Presentation</vt:lpstr>
      <vt:lpstr>PowerPoint Presentation</vt:lpstr>
      <vt:lpstr>PowerPoint Presentation</vt:lpstr>
      <vt:lpstr>PowerPoint Presentation</vt:lpstr>
      <vt:lpstr>Data Predictions</vt:lpstr>
      <vt:lpstr>Statistical Significance</vt:lpstr>
      <vt:lpstr>Data Limitations Disclosure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 and Healthcare</dc:title>
  <dc:creator>Valentina Segovia Hernandez</dc:creator>
  <cp:revision>1</cp:revision>
  <dcterms:created xsi:type="dcterms:W3CDTF">2023-10-11T22:42:48Z</dcterms:created>
  <dcterms:modified xsi:type="dcterms:W3CDTF">2023-10-12T00:00:15Z</dcterms:modified>
</cp:coreProperties>
</file>