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9907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7"/>
    <p:restoredTop sz="94694"/>
  </p:normalViewPr>
  <p:slideViewPr>
    <p:cSldViewPr snapToGrid="0">
      <p:cViewPr>
        <p:scale>
          <a:sx n="131" d="100"/>
          <a:sy n="131" d="100"/>
        </p:scale>
        <p:origin x="1064" y="144"/>
      </p:cViewPr>
      <p:guideLst>
        <p:guide orient="horz" pos="1351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451"/>
            <a:ext cx="5829300" cy="3449308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3778"/>
            <a:ext cx="5143500" cy="239204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149A-3718-1D48-AEDA-4B612BDBA50E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FE877-A0DB-8046-8F77-EE64452055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818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149A-3718-1D48-AEDA-4B612BDBA50E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FE877-A0DB-8046-8F77-EE64452055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76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87"/>
            <a:ext cx="1478756" cy="839622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87"/>
            <a:ext cx="4350544" cy="839622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149A-3718-1D48-AEDA-4B612BDBA50E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FE877-A0DB-8046-8F77-EE64452055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1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149A-3718-1D48-AEDA-4B612BDBA50E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FE877-A0DB-8046-8F77-EE64452055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34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70019"/>
            <a:ext cx="5915025" cy="4121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30289"/>
            <a:ext cx="5915025" cy="216728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149A-3718-1D48-AEDA-4B612BDBA50E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FE877-A0DB-8046-8F77-EE64452055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968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436"/>
            <a:ext cx="2914650" cy="62862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436"/>
            <a:ext cx="2914650" cy="62862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149A-3718-1D48-AEDA-4B612BDBA50E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FE877-A0DB-8046-8F77-EE64452055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891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90"/>
            <a:ext cx="5915025" cy="191500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736"/>
            <a:ext cx="2901255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9022"/>
            <a:ext cx="2901255" cy="532303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736"/>
            <a:ext cx="2915543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9022"/>
            <a:ext cx="2915543" cy="532303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149A-3718-1D48-AEDA-4B612BDBA50E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FE877-A0DB-8046-8F77-EE64452055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464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149A-3718-1D48-AEDA-4B612BDBA50E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FE877-A0DB-8046-8F77-EE64452055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426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149A-3718-1D48-AEDA-4B612BDBA50E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FE877-A0DB-8046-8F77-EE64452055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695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511"/>
            <a:ext cx="3471863" cy="704080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149A-3718-1D48-AEDA-4B612BDBA50E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FE877-A0DB-8046-8F77-EE64452055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34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511"/>
            <a:ext cx="3471863" cy="704080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149A-3718-1D48-AEDA-4B612BDBA50E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FE877-A0DB-8046-8F77-EE64452055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71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90"/>
            <a:ext cx="5915025" cy="1915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436"/>
            <a:ext cx="5915025" cy="628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6149A-3718-1D48-AEDA-4B612BDBA50E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2869"/>
            <a:ext cx="2314575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FE877-A0DB-8046-8F77-EE64452055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84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A93AAB8-C80C-E8E3-4054-8C0AF4300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612" r="610"/>
          <a:stretch/>
        </p:blipFill>
        <p:spPr>
          <a:xfrm>
            <a:off x="819" y="354378"/>
            <a:ext cx="3858639" cy="2252635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3F793E34-0916-8A91-C783-8AB0B81801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46505" y="312338"/>
            <a:ext cx="3036206" cy="2326444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87E48123-EF4E-DD1D-1612-3E039AE8BC1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20"/>
          <a:stretch/>
        </p:blipFill>
        <p:spPr>
          <a:xfrm>
            <a:off x="0" y="2721521"/>
            <a:ext cx="6869105" cy="401974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04F46DF-149B-07CF-F7A3-FBAF723129CA}"/>
              </a:ext>
            </a:extLst>
          </p:cNvPr>
          <p:cNvSpPr txBox="1"/>
          <p:nvPr/>
        </p:nvSpPr>
        <p:spPr>
          <a:xfrm>
            <a:off x="-77821" y="55204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latin typeface="Helvetica" pitchFamily="2" charset="0"/>
              </a:rPr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70B604-F188-C4CC-83DA-44B8563A8530}"/>
              </a:ext>
            </a:extLst>
          </p:cNvPr>
          <p:cNvSpPr txBox="1"/>
          <p:nvPr/>
        </p:nvSpPr>
        <p:spPr>
          <a:xfrm>
            <a:off x="3845686" y="-9660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latin typeface="Helvetica" pitchFamily="2" charset="0"/>
              </a:rPr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D81A45-1279-21CF-8CFF-4E286B6B2A8E}"/>
              </a:ext>
            </a:extLst>
          </p:cNvPr>
          <p:cNvSpPr txBox="1"/>
          <p:nvPr/>
        </p:nvSpPr>
        <p:spPr>
          <a:xfrm>
            <a:off x="-77821" y="2601719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latin typeface="Helvetica" pitchFamily="2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615640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</TotalTime>
  <Words>3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 Straub</dc:creator>
  <cp:lastModifiedBy>Vincent Straub</cp:lastModifiedBy>
  <cp:revision>1</cp:revision>
  <dcterms:created xsi:type="dcterms:W3CDTF">2023-02-09T09:16:27Z</dcterms:created>
  <dcterms:modified xsi:type="dcterms:W3CDTF">2023-02-09T09:25:12Z</dcterms:modified>
</cp:coreProperties>
</file>