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swald" panose="020B0604020202020204" charset="0"/>
      <p:regular r:id="rId11"/>
      <p:bold r:id="rId12"/>
    </p:embeddedFont>
    <p:embeddedFont>
      <p:font typeface="Averag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 System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Vince Laird - Data Science Career Track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utilized is from RecSys 2015 challenge.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“Clicks” dataset contains session IDs and item IDs for items clicked 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“Buys” dataset contains session IDs and item IDs for items purchased.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Recommendation systems are utilized by e-commerce sites.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See: Amazon’s “People who bought also bought…” or “Recommended for you” sections.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Clicks dataset contains: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33M rows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9.25M unique sessions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52.7K unique items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During average session, 3.6 items viewed.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Buys dataset contains: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1.15M rows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510K unique sessions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20K unique items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44% of sessions contain purchase of only one item.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Content-based recommendation system used.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Cosine similarity and Jaccard similarity calculated.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Amazon Web Services will provide processing power.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Pivot table created with the following format: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          </a:t>
            </a:r>
            <a:r>
              <a:rPr lang="en" b="1" dirty="0"/>
              <a:t>ItemID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SessionID        1  2  3  4  5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b="1" dirty="0"/>
              <a:t>1</a:t>
            </a:r>
            <a:r>
              <a:rPr lang="en" dirty="0"/>
              <a:t>                       0  0  1  1  1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b="1" dirty="0"/>
              <a:t>2</a:t>
            </a:r>
            <a:r>
              <a:rPr lang="en" dirty="0"/>
              <a:t>                       1  1  1  0  0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b="1" dirty="0"/>
              <a:t>3</a:t>
            </a:r>
            <a:r>
              <a:rPr lang="en" dirty="0"/>
              <a:t>                       0  0  0  1  1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the above example: items 3, 4, and 5 viewed in session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Items 1, 2 and 3 viewed in session 2.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Items 4 and 5 viewed in session 3.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Memory errors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Sparse dataset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Solutions: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Pandas Sparse data structures for matrices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Utilize distributed processing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Use an EC2 instance with more 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Cosine similarity scores show similarity between two non-zero vectors.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Items with a higher cosine similarity score are more similar.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Jaccard similarity is used for comparing similarity and diversity between sets.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cosine similarity, the number of common attributes is divided by the total number of possible attributes.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Jaccard similarity, the number of common attributes is divided by the number of attributes that exists in at least one of the two objects.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Cosine similarity shows items to recommend to a user based on initial item viewed.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Cosine similarity also takes into consideration items that have been purchased vs. items simply viewed.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Items purchased can be made to weigh more in calculations by use of multipliers.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Oswald</vt:lpstr>
      <vt:lpstr>Average</vt:lpstr>
      <vt:lpstr>Slate</vt:lpstr>
      <vt:lpstr>Recommendation System</vt:lpstr>
      <vt:lpstr>Overview</vt:lpstr>
      <vt:lpstr>Dataset</vt:lpstr>
      <vt:lpstr>Approach</vt:lpstr>
      <vt:lpstr>Approach</vt:lpstr>
      <vt:lpstr>Approach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cp:lastModifiedBy>Vince</cp:lastModifiedBy>
  <cp:revision>1</cp:revision>
  <dcterms:modified xsi:type="dcterms:W3CDTF">2017-09-13T05:33:55Z</dcterms:modified>
</cp:coreProperties>
</file>