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222C-BF2E-4E1E-B6C7-1D000FB0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E-sports is new</a:t>
            </a:r>
          </a:p>
          <a:p>
            <a:r>
              <a:rPr lang="en-CA" dirty="0"/>
              <a:t>People that want to get into e-sports have little to zero experience with the business industry, and many aspiring individuals can be taken advantage of.</a:t>
            </a:r>
          </a:p>
          <a:p>
            <a:r>
              <a:rPr lang="en-CA" dirty="0"/>
              <a:t>Mainly, young adults/youth who have very little life experience, and a lot of big business people are in their to take advantage of them.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CA" sz="320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CA" sz="1600"/>
              <a:t>E-sports Player manger:</a:t>
            </a:r>
          </a:p>
          <a:p>
            <a:endParaRPr lang="en-CA" sz="1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C46-CE78-456B-B5C0-ACC02733D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E-sports</vt:lpstr>
      <vt:lpstr>Problem</vt:lpstr>
      <vt:lpstr>Target</vt:lpstr>
      <vt:lpstr>Talk to your user</vt:lpstr>
      <vt:lpstr>Solution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kbrowne.3694@gmail.com</dc:creator>
  <cp:lastModifiedBy>kbrowne.3694@gmail.com</cp:lastModifiedBy>
  <cp:revision>2</cp:revision>
  <dcterms:created xsi:type="dcterms:W3CDTF">2018-10-02T21:38:16Z</dcterms:created>
  <dcterms:modified xsi:type="dcterms:W3CDTF">2018-10-02T21:55:13Z</dcterms:modified>
</cp:coreProperties>
</file>