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D3CD3-E0F9-4CB4-A19D-591EABBD9AD5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8B41C63-6F38-4CF3-9CE4-DAAC3E0DC863}">
      <dgm:prSet/>
      <dgm:spPr/>
      <dgm:t>
        <a:bodyPr/>
        <a:lstStyle/>
        <a:p>
          <a:r>
            <a:rPr lang="en-US"/>
            <a:t>Age: 45</a:t>
          </a:r>
        </a:p>
      </dgm:t>
    </dgm:pt>
    <dgm:pt modelId="{13AA4B56-3A1B-4C8B-8026-5411E483F7D7}" type="parTrans" cxnId="{FF0A370C-A392-4C56-8BC6-8AFAA8A88F14}">
      <dgm:prSet/>
      <dgm:spPr/>
      <dgm:t>
        <a:bodyPr/>
        <a:lstStyle/>
        <a:p>
          <a:endParaRPr lang="en-US"/>
        </a:p>
      </dgm:t>
    </dgm:pt>
    <dgm:pt modelId="{9F112D83-44C8-46CF-AD5F-6E84CD3DB7CA}" type="sibTrans" cxnId="{FF0A370C-A392-4C56-8BC6-8AFAA8A88F14}">
      <dgm:prSet/>
      <dgm:spPr/>
      <dgm:t>
        <a:bodyPr/>
        <a:lstStyle/>
        <a:p>
          <a:endParaRPr lang="en-US"/>
        </a:p>
      </dgm:t>
    </dgm:pt>
    <dgm:pt modelId="{3425BEA7-3A3F-4BC0-AD88-8075BA3559D9}">
      <dgm:prSet/>
      <dgm:spPr/>
      <dgm:t>
        <a:bodyPr/>
        <a:lstStyle/>
        <a:p>
          <a:r>
            <a:rPr lang="en-US"/>
            <a:t>Location: Vancouver B.C.</a:t>
          </a:r>
        </a:p>
      </dgm:t>
    </dgm:pt>
    <dgm:pt modelId="{10A30559-1C6A-4022-8642-DE7DE73F4270}" type="parTrans" cxnId="{31C77686-EE6F-49B5-B5D4-C952190B8139}">
      <dgm:prSet/>
      <dgm:spPr/>
      <dgm:t>
        <a:bodyPr/>
        <a:lstStyle/>
        <a:p>
          <a:endParaRPr lang="en-US"/>
        </a:p>
      </dgm:t>
    </dgm:pt>
    <dgm:pt modelId="{B1593C7F-3EB1-4C2C-9603-508529B9A553}" type="sibTrans" cxnId="{31C77686-EE6F-49B5-B5D4-C952190B8139}">
      <dgm:prSet/>
      <dgm:spPr/>
      <dgm:t>
        <a:bodyPr/>
        <a:lstStyle/>
        <a:p>
          <a:endParaRPr lang="en-US"/>
        </a:p>
      </dgm:t>
    </dgm:pt>
    <dgm:pt modelId="{664D24BA-1225-4267-9066-174497AAACE4}">
      <dgm:prSet/>
      <dgm:spPr/>
      <dgm:t>
        <a:bodyPr/>
        <a:lstStyle/>
        <a:p>
          <a:r>
            <a:rPr lang="en-US"/>
            <a:t>Occupation: Office Manager at Deloitte Canada</a:t>
          </a:r>
        </a:p>
      </dgm:t>
    </dgm:pt>
    <dgm:pt modelId="{F91834A6-7402-4A67-874C-228182D51528}" type="parTrans" cxnId="{EF7E7EE5-E5AC-4229-BB2E-18118783E767}">
      <dgm:prSet/>
      <dgm:spPr/>
      <dgm:t>
        <a:bodyPr/>
        <a:lstStyle/>
        <a:p>
          <a:endParaRPr lang="en-US"/>
        </a:p>
      </dgm:t>
    </dgm:pt>
    <dgm:pt modelId="{9F4881DE-BE5B-47BE-B582-E46828E09ECD}" type="sibTrans" cxnId="{EF7E7EE5-E5AC-4229-BB2E-18118783E767}">
      <dgm:prSet/>
      <dgm:spPr/>
      <dgm:t>
        <a:bodyPr/>
        <a:lstStyle/>
        <a:p>
          <a:endParaRPr lang="en-US"/>
        </a:p>
      </dgm:t>
    </dgm:pt>
    <dgm:pt modelId="{7DE6B730-6588-48E6-8383-5D010B613857}" type="pres">
      <dgm:prSet presAssocID="{2AAD3CD3-E0F9-4CB4-A19D-591EABBD9AD5}" presName="vert0" presStyleCnt="0">
        <dgm:presLayoutVars>
          <dgm:dir/>
          <dgm:animOne val="branch"/>
          <dgm:animLvl val="lvl"/>
        </dgm:presLayoutVars>
      </dgm:prSet>
      <dgm:spPr/>
    </dgm:pt>
    <dgm:pt modelId="{C2BD64E6-4574-4ED5-BE4D-3675B1EDE47D}" type="pres">
      <dgm:prSet presAssocID="{58B41C63-6F38-4CF3-9CE4-DAAC3E0DC863}" presName="thickLine" presStyleLbl="alignNode1" presStyleIdx="0" presStyleCnt="3"/>
      <dgm:spPr/>
    </dgm:pt>
    <dgm:pt modelId="{CBF40591-0889-415B-989D-4050B6779AD0}" type="pres">
      <dgm:prSet presAssocID="{58B41C63-6F38-4CF3-9CE4-DAAC3E0DC863}" presName="horz1" presStyleCnt="0"/>
      <dgm:spPr/>
    </dgm:pt>
    <dgm:pt modelId="{AD3C2D0F-BE2E-4E21-8B0A-E96E525372BF}" type="pres">
      <dgm:prSet presAssocID="{58B41C63-6F38-4CF3-9CE4-DAAC3E0DC863}" presName="tx1" presStyleLbl="revTx" presStyleIdx="0" presStyleCnt="3"/>
      <dgm:spPr/>
    </dgm:pt>
    <dgm:pt modelId="{E3F094E4-913D-48C6-952E-87DDA37D9DD6}" type="pres">
      <dgm:prSet presAssocID="{58B41C63-6F38-4CF3-9CE4-DAAC3E0DC863}" presName="vert1" presStyleCnt="0"/>
      <dgm:spPr/>
    </dgm:pt>
    <dgm:pt modelId="{158DCC31-84A0-4E5E-8D15-9F9E9E26DFD6}" type="pres">
      <dgm:prSet presAssocID="{3425BEA7-3A3F-4BC0-AD88-8075BA3559D9}" presName="thickLine" presStyleLbl="alignNode1" presStyleIdx="1" presStyleCnt="3"/>
      <dgm:spPr/>
    </dgm:pt>
    <dgm:pt modelId="{0F23E5B6-DCB0-4940-9A4C-7ED540B3F216}" type="pres">
      <dgm:prSet presAssocID="{3425BEA7-3A3F-4BC0-AD88-8075BA3559D9}" presName="horz1" presStyleCnt="0"/>
      <dgm:spPr/>
    </dgm:pt>
    <dgm:pt modelId="{EFAE6DD1-EC7B-4110-BE4E-1BD6B9577928}" type="pres">
      <dgm:prSet presAssocID="{3425BEA7-3A3F-4BC0-AD88-8075BA3559D9}" presName="tx1" presStyleLbl="revTx" presStyleIdx="1" presStyleCnt="3"/>
      <dgm:spPr/>
    </dgm:pt>
    <dgm:pt modelId="{6CCAB489-55BB-4C51-AA4A-3749A242B984}" type="pres">
      <dgm:prSet presAssocID="{3425BEA7-3A3F-4BC0-AD88-8075BA3559D9}" presName="vert1" presStyleCnt="0"/>
      <dgm:spPr/>
    </dgm:pt>
    <dgm:pt modelId="{A30B4E49-E5A2-4C9D-8C4C-42987DC43157}" type="pres">
      <dgm:prSet presAssocID="{664D24BA-1225-4267-9066-174497AAACE4}" presName="thickLine" presStyleLbl="alignNode1" presStyleIdx="2" presStyleCnt="3"/>
      <dgm:spPr/>
    </dgm:pt>
    <dgm:pt modelId="{73DC67B7-F880-4CBA-9587-26BA66DB7489}" type="pres">
      <dgm:prSet presAssocID="{664D24BA-1225-4267-9066-174497AAACE4}" presName="horz1" presStyleCnt="0"/>
      <dgm:spPr/>
    </dgm:pt>
    <dgm:pt modelId="{7FA8CBC2-158A-44C1-B195-94D8BF160260}" type="pres">
      <dgm:prSet presAssocID="{664D24BA-1225-4267-9066-174497AAACE4}" presName="tx1" presStyleLbl="revTx" presStyleIdx="2" presStyleCnt="3"/>
      <dgm:spPr/>
    </dgm:pt>
    <dgm:pt modelId="{99ADD065-2596-471E-A3DC-67B626C87C8C}" type="pres">
      <dgm:prSet presAssocID="{664D24BA-1225-4267-9066-174497AAACE4}" presName="vert1" presStyleCnt="0"/>
      <dgm:spPr/>
    </dgm:pt>
  </dgm:ptLst>
  <dgm:cxnLst>
    <dgm:cxn modelId="{FF0A370C-A392-4C56-8BC6-8AFAA8A88F14}" srcId="{2AAD3CD3-E0F9-4CB4-A19D-591EABBD9AD5}" destId="{58B41C63-6F38-4CF3-9CE4-DAAC3E0DC863}" srcOrd="0" destOrd="0" parTransId="{13AA4B56-3A1B-4C8B-8026-5411E483F7D7}" sibTransId="{9F112D83-44C8-46CF-AD5F-6E84CD3DB7CA}"/>
    <dgm:cxn modelId="{D1D7462C-16DB-4B42-9F0A-10939D5333CE}" type="presOf" srcId="{2AAD3CD3-E0F9-4CB4-A19D-591EABBD9AD5}" destId="{7DE6B730-6588-48E6-8383-5D010B613857}" srcOrd="0" destOrd="0" presId="urn:microsoft.com/office/officeart/2008/layout/LinedList"/>
    <dgm:cxn modelId="{CD99EA39-756B-4BC7-914A-E6B59199E754}" type="presOf" srcId="{664D24BA-1225-4267-9066-174497AAACE4}" destId="{7FA8CBC2-158A-44C1-B195-94D8BF160260}" srcOrd="0" destOrd="0" presId="urn:microsoft.com/office/officeart/2008/layout/LinedList"/>
    <dgm:cxn modelId="{A969F942-D815-4490-B57C-B527AC7B5DED}" type="presOf" srcId="{58B41C63-6F38-4CF3-9CE4-DAAC3E0DC863}" destId="{AD3C2D0F-BE2E-4E21-8B0A-E96E525372BF}" srcOrd="0" destOrd="0" presId="urn:microsoft.com/office/officeart/2008/layout/LinedList"/>
    <dgm:cxn modelId="{31C77686-EE6F-49B5-B5D4-C952190B8139}" srcId="{2AAD3CD3-E0F9-4CB4-A19D-591EABBD9AD5}" destId="{3425BEA7-3A3F-4BC0-AD88-8075BA3559D9}" srcOrd="1" destOrd="0" parTransId="{10A30559-1C6A-4022-8642-DE7DE73F4270}" sibTransId="{B1593C7F-3EB1-4C2C-9603-508529B9A553}"/>
    <dgm:cxn modelId="{21EF2AD5-1246-4CBE-BDCD-A8964F20BD6C}" type="presOf" srcId="{3425BEA7-3A3F-4BC0-AD88-8075BA3559D9}" destId="{EFAE6DD1-EC7B-4110-BE4E-1BD6B9577928}" srcOrd="0" destOrd="0" presId="urn:microsoft.com/office/officeart/2008/layout/LinedList"/>
    <dgm:cxn modelId="{EF7E7EE5-E5AC-4229-BB2E-18118783E767}" srcId="{2AAD3CD3-E0F9-4CB4-A19D-591EABBD9AD5}" destId="{664D24BA-1225-4267-9066-174497AAACE4}" srcOrd="2" destOrd="0" parTransId="{F91834A6-7402-4A67-874C-228182D51528}" sibTransId="{9F4881DE-BE5B-47BE-B582-E46828E09ECD}"/>
    <dgm:cxn modelId="{A446C574-58D6-43C2-AFC5-A021EE0C52B1}" type="presParOf" srcId="{7DE6B730-6588-48E6-8383-5D010B613857}" destId="{C2BD64E6-4574-4ED5-BE4D-3675B1EDE47D}" srcOrd="0" destOrd="0" presId="urn:microsoft.com/office/officeart/2008/layout/LinedList"/>
    <dgm:cxn modelId="{F601BD91-6758-47D3-BAD6-8397503A2FA8}" type="presParOf" srcId="{7DE6B730-6588-48E6-8383-5D010B613857}" destId="{CBF40591-0889-415B-989D-4050B6779AD0}" srcOrd="1" destOrd="0" presId="urn:microsoft.com/office/officeart/2008/layout/LinedList"/>
    <dgm:cxn modelId="{F443145B-7BDC-4088-B7E9-96EA06B7F6E6}" type="presParOf" srcId="{CBF40591-0889-415B-989D-4050B6779AD0}" destId="{AD3C2D0F-BE2E-4E21-8B0A-E96E525372BF}" srcOrd="0" destOrd="0" presId="urn:microsoft.com/office/officeart/2008/layout/LinedList"/>
    <dgm:cxn modelId="{3CB2818C-F8C4-4BEE-9A5C-4D297FE4DCF1}" type="presParOf" srcId="{CBF40591-0889-415B-989D-4050B6779AD0}" destId="{E3F094E4-913D-48C6-952E-87DDA37D9DD6}" srcOrd="1" destOrd="0" presId="urn:microsoft.com/office/officeart/2008/layout/LinedList"/>
    <dgm:cxn modelId="{5FE84B94-BDF3-463C-937C-ECAAEBD0B1F2}" type="presParOf" srcId="{7DE6B730-6588-48E6-8383-5D010B613857}" destId="{158DCC31-84A0-4E5E-8D15-9F9E9E26DFD6}" srcOrd="2" destOrd="0" presId="urn:microsoft.com/office/officeart/2008/layout/LinedList"/>
    <dgm:cxn modelId="{0678E11C-CB6B-4BB4-A7E8-C72F37269EB1}" type="presParOf" srcId="{7DE6B730-6588-48E6-8383-5D010B613857}" destId="{0F23E5B6-DCB0-4940-9A4C-7ED540B3F216}" srcOrd="3" destOrd="0" presId="urn:microsoft.com/office/officeart/2008/layout/LinedList"/>
    <dgm:cxn modelId="{2F9732A9-7CA2-46A8-BDC1-EB0A25517614}" type="presParOf" srcId="{0F23E5B6-DCB0-4940-9A4C-7ED540B3F216}" destId="{EFAE6DD1-EC7B-4110-BE4E-1BD6B9577928}" srcOrd="0" destOrd="0" presId="urn:microsoft.com/office/officeart/2008/layout/LinedList"/>
    <dgm:cxn modelId="{DDFDE364-D6F7-4E36-8B23-4EEA9A8DEC92}" type="presParOf" srcId="{0F23E5B6-DCB0-4940-9A4C-7ED540B3F216}" destId="{6CCAB489-55BB-4C51-AA4A-3749A242B984}" srcOrd="1" destOrd="0" presId="urn:microsoft.com/office/officeart/2008/layout/LinedList"/>
    <dgm:cxn modelId="{54B03447-31A9-45CC-958A-DEDD7C8A33BF}" type="presParOf" srcId="{7DE6B730-6588-48E6-8383-5D010B613857}" destId="{A30B4E49-E5A2-4C9D-8C4C-42987DC43157}" srcOrd="4" destOrd="0" presId="urn:microsoft.com/office/officeart/2008/layout/LinedList"/>
    <dgm:cxn modelId="{A02E558C-A1D5-47D5-B4AD-0FD7BB645865}" type="presParOf" srcId="{7DE6B730-6588-48E6-8383-5D010B613857}" destId="{73DC67B7-F880-4CBA-9587-26BA66DB7489}" srcOrd="5" destOrd="0" presId="urn:microsoft.com/office/officeart/2008/layout/LinedList"/>
    <dgm:cxn modelId="{8CF6D890-58CA-48DA-9D17-A41E2CBDD59D}" type="presParOf" srcId="{73DC67B7-F880-4CBA-9587-26BA66DB7489}" destId="{7FA8CBC2-158A-44C1-B195-94D8BF160260}" srcOrd="0" destOrd="0" presId="urn:microsoft.com/office/officeart/2008/layout/LinedList"/>
    <dgm:cxn modelId="{CD6D5B5A-EF45-4233-9419-AD7318762EEF}" type="presParOf" srcId="{73DC67B7-F880-4CBA-9587-26BA66DB7489}" destId="{99ADD065-2596-471E-A3DC-67B626C87C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is a busy professional woman. </a:t>
          </a:r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is intelligent, detail and family-orientated.</a:t>
          </a:r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has expertise in office communication.</a:t>
          </a:r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is experienced reading complex and detailed material.</a:t>
          </a:r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DC8C723-9B6F-4CC1-95F0-9E34C7D14027}" type="presOf" srcId="{946E2228-E0A9-44F9-B5FF-83074DDB519F}" destId="{A1A31493-B833-4F1E-BFA8-86EA05D07F40}" srcOrd="0" destOrd="0" presId="urn:microsoft.com/office/officeart/2005/8/layout/matrix3"/>
    <dgm:cxn modelId="{AC5BA765-2BAB-49E2-9EC1-5DA745A65135}" type="presOf" srcId="{7B1C61F2-219A-4A3B-9700-1D34B9DAEE41}" destId="{465BBB10-6038-4DF8-8B9C-AE22F9917F64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B120AE8A-98D9-4D98-BC76-A9C58DB5B661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FF2FBEDF-9542-4C72-B0AA-984915C37CD7}" type="presOf" srcId="{75E09AEE-503F-4C22-BCC1-48ED6A33EA06}" destId="{A6F3C99B-A2A9-4941-A66A-C0E574733C12}" srcOrd="0" destOrd="0" presId="urn:microsoft.com/office/officeart/2005/8/layout/matrix3"/>
    <dgm:cxn modelId="{4F0E83E6-917F-499B-B9A0-04FB4AF033D5}" type="presOf" srcId="{8DF415FF-B1A4-45FA-B989-4272DFDA029F}" destId="{AE1F5FAB-B635-4C33-9E88-E0579F6A480C}" srcOrd="0" destOrd="0" presId="urn:microsoft.com/office/officeart/2005/8/layout/matrix3"/>
    <dgm:cxn modelId="{52B87FC6-6547-4485-8094-2F21872D328D}" type="presParOf" srcId="{A6F3C99B-A2A9-4941-A66A-C0E574733C12}" destId="{EC0676CC-0B78-4BFA-95D1-8E8E27593693}" srcOrd="0" destOrd="0" presId="urn:microsoft.com/office/officeart/2005/8/layout/matrix3"/>
    <dgm:cxn modelId="{D346008D-2363-4252-8E50-6BF44FDE07C6}" type="presParOf" srcId="{A6F3C99B-A2A9-4941-A66A-C0E574733C12}" destId="{443932CB-DD56-4BCD-96AF-70C93B3C6725}" srcOrd="1" destOrd="0" presId="urn:microsoft.com/office/officeart/2005/8/layout/matrix3"/>
    <dgm:cxn modelId="{A30660F7-528E-42A1-9DD1-24B9A7D79EB2}" type="presParOf" srcId="{A6F3C99B-A2A9-4941-A66A-C0E574733C12}" destId="{465BBB10-6038-4DF8-8B9C-AE22F9917F64}" srcOrd="2" destOrd="0" presId="urn:microsoft.com/office/officeart/2005/8/layout/matrix3"/>
    <dgm:cxn modelId="{2BCC3337-6BAA-44AE-B656-ED87249659A8}" type="presParOf" srcId="{A6F3C99B-A2A9-4941-A66A-C0E574733C12}" destId="{AE1F5FAB-B635-4C33-9E88-E0579F6A480C}" srcOrd="3" destOrd="0" presId="urn:microsoft.com/office/officeart/2005/8/layout/matrix3"/>
    <dgm:cxn modelId="{643BBB14-0AC2-4763-B945-66D7826B1ECA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important information to be laid out clearly and concisely.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6768C3A8-C0DA-4702-B63E-124BD9547D15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access to important resources outside the site.</a:t>
          </a:r>
        </a:p>
      </dgm:t>
    </dgm:pt>
    <dgm:pt modelId="{47384092-4F71-4582-A2E4-3C626365F099}" type="parTrans" cxnId="{C58649C5-88B8-4452-8D36-29CDE026A64E}">
      <dgm:prSet/>
      <dgm:spPr/>
      <dgm:t>
        <a:bodyPr/>
        <a:lstStyle/>
        <a:p>
          <a:endParaRPr lang="en-US"/>
        </a:p>
      </dgm:t>
    </dgm:pt>
    <dgm:pt modelId="{040A8A1E-B63D-4CE2-A0D2-B593D4E1C696}" type="sibTrans" cxnId="{C58649C5-88B8-4452-8D36-29CDE026A64E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F59CED5D-8D6C-46B0-BB53-79A65D735A26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8A790E62-618B-4259-A9A7-B57F7680122B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243A52A8-3726-4492-A2AA-B7B125D4265A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DC16FF54-46A3-4B1D-BE55-99C28534F75F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C86DFD42-9847-42CF-866F-2F932AB1535A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84D17276-225F-4A38-AEF2-F070DF48457A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6C4AE150-0C3E-4B31-BF45-FEED5C4C134C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F45EBF40-41DB-4DB9-A847-5F6B5054B86C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9D674ABE-F299-4D24-BA43-88E54CA203FA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CB8089FF-6C29-4081-A332-A4F2176434D7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8A8E171D-EC05-4408-8303-85E0984C6545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D95D5D1D-5C2F-40E9-85ED-1085F78D9A79}" type="presOf" srcId="{C1E78F81-7485-405F-AEBC-4D374C1470E6}" destId="{CB8089FF-6C29-4081-A332-A4F2176434D7}" srcOrd="1" destOrd="0" presId="urn:microsoft.com/office/officeart/2005/8/layout/vProcess5"/>
    <dgm:cxn modelId="{7F500628-6504-4AA9-9CC2-4DF11B4EB021}" type="presOf" srcId="{8F26DD49-D698-4A9E-AAE9-D67717A89F04}" destId="{F45EBF40-41DB-4DB9-A847-5F6B5054B86C}" srcOrd="1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798B0D7D-E7B6-4E0D-8786-AC2E799A3BA4}" type="presOf" srcId="{880BE1CB-0EFD-4432-9A63-8E2EC8D7D7AA}" destId="{DC16FF54-46A3-4B1D-BE55-99C28534F75F}" srcOrd="0" destOrd="0" presId="urn:microsoft.com/office/officeart/2005/8/layout/vProcess5"/>
    <dgm:cxn modelId="{A1856B85-4C7B-4934-9506-B24BEB9B160F}" type="presOf" srcId="{880BE1CB-0EFD-4432-9A63-8E2EC8D7D7AA}" destId="{8A8E171D-EC05-4408-8303-85E0984C6545}" srcOrd="1" destOrd="0" presId="urn:microsoft.com/office/officeart/2005/8/layout/vProcess5"/>
    <dgm:cxn modelId="{702405A7-CF15-44E9-BB76-032923350D98}" type="presOf" srcId="{6768C3A8-C0DA-4702-B63E-124BD9547D15}" destId="{9D674ABE-F299-4D24-BA43-88E54CA203F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C58649C5-88B8-4452-8D36-29CDE026A64E}" srcId="{A139241D-3EF1-431C-9069-146D7C1D15AD}" destId="{6768C3A8-C0DA-4702-B63E-124BD9547D15}" srcOrd="1" destOrd="0" parTransId="{47384092-4F71-4582-A2E4-3C626365F099}" sibTransId="{040A8A1E-B63D-4CE2-A0D2-B593D4E1C696}"/>
    <dgm:cxn modelId="{D43AD6C6-CFBC-44AF-8404-FDC1EAD1810D}" type="presOf" srcId="{C1E78F81-7485-405F-AEBC-4D374C1470E6}" destId="{243A52A8-3726-4492-A2AA-B7B125D4265A}" srcOrd="0" destOrd="0" presId="urn:microsoft.com/office/officeart/2005/8/layout/vProcess5"/>
    <dgm:cxn modelId="{EFED30D4-58DC-48B4-949B-E8E981E02CB9}" type="presOf" srcId="{A2EA08CA-45C2-4416-BCB0-4B5E5B124884}" destId="{C86DFD42-9847-42CF-866F-2F932AB1535A}" srcOrd="0" destOrd="0" presId="urn:microsoft.com/office/officeart/2005/8/layout/vProcess5"/>
    <dgm:cxn modelId="{A3229BD4-FDA7-40A0-8C31-D26DFB8CDA03}" type="presOf" srcId="{0D4269A7-DA2F-45C2-8F69-2B5DFFDCCD03}" destId="{6C4AE150-0C3E-4B31-BF45-FEED5C4C134C}" srcOrd="0" destOrd="0" presId="urn:microsoft.com/office/officeart/2005/8/layout/vProcess5"/>
    <dgm:cxn modelId="{5AC906F8-3130-4047-9906-02A2EEBF70DA}" type="presOf" srcId="{8F26DD49-D698-4A9E-AAE9-D67717A89F04}" destId="{F59CED5D-8D6C-46B0-BB53-79A65D735A26}" srcOrd="0" destOrd="0" presId="urn:microsoft.com/office/officeart/2005/8/layout/vProcess5"/>
    <dgm:cxn modelId="{199777FC-6845-4566-A01D-168FC9492354}" type="presOf" srcId="{6768C3A8-C0DA-4702-B63E-124BD9547D15}" destId="{8A790E62-618B-4259-A9A7-B57F7680122B}" srcOrd="0" destOrd="0" presId="urn:microsoft.com/office/officeart/2005/8/layout/vProcess5"/>
    <dgm:cxn modelId="{9701DBFC-EB42-4C8F-9A5F-0895A116A25E}" type="presOf" srcId="{040A8A1E-B63D-4CE2-A0D2-B593D4E1C696}" destId="{84D17276-225F-4A38-AEF2-F070DF48457A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0C34F886-60C2-43CF-BC9E-3C2767C432AD}" type="presParOf" srcId="{8E23CBB2-34B1-4E66-9001-DA766AE9F435}" destId="{F59CED5D-8D6C-46B0-BB53-79A65D735A26}" srcOrd="1" destOrd="0" presId="urn:microsoft.com/office/officeart/2005/8/layout/vProcess5"/>
    <dgm:cxn modelId="{D9A5F3DA-CF0C-4E24-AD7A-9C2EA55789CC}" type="presParOf" srcId="{8E23CBB2-34B1-4E66-9001-DA766AE9F435}" destId="{8A790E62-618B-4259-A9A7-B57F7680122B}" srcOrd="2" destOrd="0" presId="urn:microsoft.com/office/officeart/2005/8/layout/vProcess5"/>
    <dgm:cxn modelId="{A0BB4800-181A-480F-B903-44BFF799F0C5}" type="presParOf" srcId="{8E23CBB2-34B1-4E66-9001-DA766AE9F435}" destId="{243A52A8-3726-4492-A2AA-B7B125D4265A}" srcOrd="3" destOrd="0" presId="urn:microsoft.com/office/officeart/2005/8/layout/vProcess5"/>
    <dgm:cxn modelId="{9C827396-EC62-440E-9910-A1E5033D942C}" type="presParOf" srcId="{8E23CBB2-34B1-4E66-9001-DA766AE9F435}" destId="{DC16FF54-46A3-4B1D-BE55-99C28534F75F}" srcOrd="4" destOrd="0" presId="urn:microsoft.com/office/officeart/2005/8/layout/vProcess5"/>
    <dgm:cxn modelId="{A96CD3B4-F463-4051-9B26-91F6364F4B34}" type="presParOf" srcId="{8E23CBB2-34B1-4E66-9001-DA766AE9F435}" destId="{C86DFD42-9847-42CF-866F-2F932AB1535A}" srcOrd="5" destOrd="0" presId="urn:microsoft.com/office/officeart/2005/8/layout/vProcess5"/>
    <dgm:cxn modelId="{EFB88F90-19D8-44B7-9748-92710BA27FD2}" type="presParOf" srcId="{8E23CBB2-34B1-4E66-9001-DA766AE9F435}" destId="{84D17276-225F-4A38-AEF2-F070DF48457A}" srcOrd="6" destOrd="0" presId="urn:microsoft.com/office/officeart/2005/8/layout/vProcess5"/>
    <dgm:cxn modelId="{3CE6BC0E-CFA4-4C15-83C1-E7988C987DA1}" type="presParOf" srcId="{8E23CBB2-34B1-4E66-9001-DA766AE9F435}" destId="{6C4AE150-0C3E-4B31-BF45-FEED5C4C134C}" srcOrd="7" destOrd="0" presId="urn:microsoft.com/office/officeart/2005/8/layout/vProcess5"/>
    <dgm:cxn modelId="{235BD2EE-7EB6-4B39-B362-1209276E2BA7}" type="presParOf" srcId="{8E23CBB2-34B1-4E66-9001-DA766AE9F435}" destId="{F45EBF40-41DB-4DB9-A847-5F6B5054B86C}" srcOrd="8" destOrd="0" presId="urn:microsoft.com/office/officeart/2005/8/layout/vProcess5"/>
    <dgm:cxn modelId="{27539076-89D7-4DC2-9EB9-58D89EA7ED8A}" type="presParOf" srcId="{8E23CBB2-34B1-4E66-9001-DA766AE9F435}" destId="{9D674ABE-F299-4D24-BA43-88E54CA203FA}" srcOrd="9" destOrd="0" presId="urn:microsoft.com/office/officeart/2005/8/layout/vProcess5"/>
    <dgm:cxn modelId="{0F24845C-AC81-4725-AD86-D901DDE83E18}" type="presParOf" srcId="{8E23CBB2-34B1-4E66-9001-DA766AE9F435}" destId="{CB8089FF-6C29-4081-A332-A4F2176434D7}" srcOrd="10" destOrd="0" presId="urn:microsoft.com/office/officeart/2005/8/layout/vProcess5"/>
    <dgm:cxn modelId="{EB1E90C6-210A-4800-8E85-2C8276621502}" type="presParOf" srcId="{8E23CBB2-34B1-4E66-9001-DA766AE9F435}" destId="{8A8E171D-EC05-4408-8303-85E0984C65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D64E6-4574-4ED5-BE4D-3675B1EDE47D}">
      <dsp:nvSpPr>
        <dsp:cNvPr id="0" name=""/>
        <dsp:cNvSpPr/>
      </dsp:nvSpPr>
      <dsp:spPr>
        <a:xfrm>
          <a:off x="0" y="1903"/>
          <a:ext cx="313372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3C2D0F-BE2E-4E21-8B0A-E96E525372BF}">
      <dsp:nvSpPr>
        <dsp:cNvPr id="0" name=""/>
        <dsp:cNvSpPr/>
      </dsp:nvSpPr>
      <dsp:spPr>
        <a:xfrm>
          <a:off x="0" y="1903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Age: 45</a:t>
          </a:r>
        </a:p>
      </dsp:txBody>
      <dsp:txXfrm>
        <a:off x="0" y="1903"/>
        <a:ext cx="3133726" cy="1298364"/>
      </dsp:txXfrm>
    </dsp:sp>
    <dsp:sp modelId="{158DCC31-84A0-4E5E-8D15-9F9E9E26DFD6}">
      <dsp:nvSpPr>
        <dsp:cNvPr id="0" name=""/>
        <dsp:cNvSpPr/>
      </dsp:nvSpPr>
      <dsp:spPr>
        <a:xfrm>
          <a:off x="0" y="1300267"/>
          <a:ext cx="313372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AE6DD1-EC7B-4110-BE4E-1BD6B9577928}">
      <dsp:nvSpPr>
        <dsp:cNvPr id="0" name=""/>
        <dsp:cNvSpPr/>
      </dsp:nvSpPr>
      <dsp:spPr>
        <a:xfrm>
          <a:off x="0" y="1300267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Vancouver B.C.</a:t>
          </a:r>
        </a:p>
      </dsp:txBody>
      <dsp:txXfrm>
        <a:off x="0" y="1300267"/>
        <a:ext cx="3133726" cy="1298364"/>
      </dsp:txXfrm>
    </dsp:sp>
    <dsp:sp modelId="{A30B4E49-E5A2-4C9D-8C4C-42987DC43157}">
      <dsp:nvSpPr>
        <dsp:cNvPr id="0" name=""/>
        <dsp:cNvSpPr/>
      </dsp:nvSpPr>
      <dsp:spPr>
        <a:xfrm>
          <a:off x="0" y="2598632"/>
          <a:ext cx="313372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A8CBC2-158A-44C1-B195-94D8BF160260}">
      <dsp:nvSpPr>
        <dsp:cNvPr id="0" name=""/>
        <dsp:cNvSpPr/>
      </dsp:nvSpPr>
      <dsp:spPr>
        <a:xfrm>
          <a:off x="0" y="2598632"/>
          <a:ext cx="3133726" cy="129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Occupation: Office Manager at Deloitte Canada</a:t>
          </a:r>
        </a:p>
      </dsp:txBody>
      <dsp:txXfrm>
        <a:off x="0" y="2598632"/>
        <a:ext cx="3133726" cy="1298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Ms. </a:t>
          </a:r>
          <a:r>
            <a:rPr lang="en-US" sz="1500" kern="1200" dirty="0" err="1"/>
            <a:t>Thanos</a:t>
          </a:r>
          <a:r>
            <a:rPr lang="en-US" sz="1500" kern="1200" dirty="0"/>
            <a:t> is a busy professional woman. </a:t>
          </a:r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8908"/>
            <a:satOff val="-25242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Ms. </a:t>
          </a:r>
          <a:r>
            <a:rPr lang="en-US" sz="1500" kern="1200" dirty="0" err="1"/>
            <a:t>Thanos</a:t>
          </a:r>
          <a:r>
            <a:rPr lang="en-US" sz="1500" kern="1200" dirty="0"/>
            <a:t> is intelligent, detail and family-orientated.</a:t>
          </a:r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17815"/>
            <a:satOff val="-50484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Ms. </a:t>
          </a:r>
          <a:r>
            <a:rPr lang="en-US" sz="1500" kern="1200" dirty="0" err="1"/>
            <a:t>Thanos</a:t>
          </a:r>
          <a:r>
            <a:rPr lang="en-US" sz="1500" kern="1200" dirty="0"/>
            <a:t> has expertise in office communication.</a:t>
          </a:r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Ms. </a:t>
          </a:r>
          <a:r>
            <a:rPr lang="en-US" sz="1500" kern="1200" dirty="0" err="1"/>
            <a:t>Thanos</a:t>
          </a:r>
          <a:r>
            <a:rPr lang="en-US" sz="1500" kern="1200" dirty="0"/>
            <a:t> is experienced reading complex and detailed material.</a:t>
          </a:r>
        </a:p>
      </dsp:txBody>
      <dsp:txXfrm>
        <a:off x="3226162" y="2632128"/>
        <a:ext cx="1734535" cy="173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ED5D-8D6C-46B0-BB53-79A65D735A2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important information to be laid out clearly and concisely.</a:t>
          </a:r>
        </a:p>
      </dsp:txBody>
      <dsp:txXfrm>
        <a:off x="22054" y="22054"/>
        <a:ext cx="6824144" cy="708882"/>
      </dsp:txXfrm>
    </dsp:sp>
    <dsp:sp modelId="{8A790E62-618B-4259-A9A7-B57F7680122B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access to important resources outside the site.</a:t>
          </a:r>
        </a:p>
      </dsp:txBody>
      <dsp:txXfrm>
        <a:off x="666954" y="911951"/>
        <a:ext cx="6521854" cy="708882"/>
      </dsp:txXfrm>
    </dsp:sp>
    <dsp:sp modelId="{243A52A8-3726-4492-A2AA-B7B125D4265A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DC16FF54-46A3-4B1D-BE55-99C28534F75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C86DFD42-9847-42CF-866F-2F932AB1535A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84D17276-225F-4A38-AEF2-F070DF48457A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C4AE150-0C3E-4B31-BF45-FEED5C4C134C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C77-1E28-4632-908E-8584ADB23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Ms. Joan </a:t>
            </a:r>
            <a:r>
              <a:rPr lang="en-US"/>
              <a:t>Thanos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05388-535C-4A9B-9321-2C804CD6E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Persona:</a:t>
            </a:r>
          </a:p>
        </p:txBody>
      </p:sp>
    </p:spTree>
    <p:extLst>
      <p:ext uri="{BB962C8B-B14F-4D97-AF65-F5344CB8AC3E}">
        <p14:creationId xmlns:p14="http://schemas.microsoft.com/office/powerpoint/2010/main" val="27079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8AB56-819A-49B9-B5F6-C1096F6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7D528-A227-4B3B-9023-2F3D0781F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901DC2-8B37-4756-A389-A0681334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78D4E0-3EA7-43AA-AE34-F34662B0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70AAAD-4EB0-43E3-8E4D-75F92B460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9D2068-B206-421D-91CC-778F558C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0A61BF-A68C-44B8-90D9-A4FB9BAE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55D1C5-E5FE-48DE-8EA7-7BA3A72E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14D1785-2D2F-4A7B-B13B-570D681DC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E20AD47-8779-41F6-A0A5-0A36409A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7AAA6D-9071-4CA2-BEC8-F5C2E8132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94EDD-AB7C-4C78-A68E-AFE4CF15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A4AF6-4B15-4F20-90A8-FBB3A49D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 Profile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01A66-8D10-4EF8-BECD-6BE65F10F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860" r="7132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DC29B9-9A1E-484D-9BE4-A6BC330C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6DFB87B-310D-4EE8-8545-DB5FA2141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15522"/>
              </p:ext>
            </p:extLst>
          </p:nvPr>
        </p:nvGraphicFramePr>
        <p:xfrm>
          <a:off x="1154955" y="2120900"/>
          <a:ext cx="3133726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10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CF873A-0052-41CB-871E-9AE98CEA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70443-01C1-4D59-A29D-F791499F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3C7076-9644-4F8A-AAD6-E23F6686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F364E5A-F065-4B51-8FCF-ACA6C3B16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AB4F7F1-1A4D-475C-96CF-337F0AFED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36E503-2F12-4571-A2B9-B9EBADF32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CC5E07F-2558-4E5D-A293-097CD45CB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B8F2-E018-4237-B02F-4964F805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Characteristics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AF2244-D9BC-4A9D-81E2-FAFC85DCC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426D32-7157-4C8F-88DF-5865C110E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17402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3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FEC5-C16E-4B4E-BABD-18C6CC9D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A87-51E7-4EEA-9D76-D2FF8227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goals are to advise and help navigate her son’s fledgling e-gaming career.</a:t>
            </a:r>
          </a:p>
          <a:p>
            <a:r>
              <a:rPr lang="en-US" dirty="0"/>
              <a:t>To create a meaning dialogue with her child, so that a channel for clear and honest communication is available to deal with any potential issues.</a:t>
            </a:r>
          </a:p>
          <a:p>
            <a:r>
              <a:rPr lang="en-US" dirty="0"/>
              <a:t>To provide helpful legal advice so her son can protect himself and advance in his chosen career.</a:t>
            </a:r>
          </a:p>
          <a:p>
            <a:r>
              <a:rPr lang="en-US" dirty="0"/>
              <a:t>To provide a resource for her son when challenges arise that are outside his career.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4C852A-CDF4-42CB-A8E1-E8B8655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9DE0A3A-706B-4AA1-BCB2-839AD15DA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465E-B28B-49E8-A54C-9381CDA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Needs: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F1A-ACDE-4DAB-9A2C-79A4F06CC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46586-C48A-4AE4-9309-C6CB73A26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298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33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Ms. Joan Thanos</vt:lpstr>
      <vt:lpstr>A Profile</vt:lpstr>
      <vt:lpstr>Characteristics</vt:lpstr>
      <vt:lpstr>Goals:</vt:lpstr>
      <vt:lpstr>Needs: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Joan Thalos</dc:title>
  <dc:creator>friedrich2dergrossen@gmail.com</dc:creator>
  <cp:lastModifiedBy>friedrich2dergrossen@gmail.com</cp:lastModifiedBy>
  <cp:revision>7</cp:revision>
  <dcterms:created xsi:type="dcterms:W3CDTF">2018-10-04T00:29:29Z</dcterms:created>
  <dcterms:modified xsi:type="dcterms:W3CDTF">2018-10-04T01:18:09Z</dcterms:modified>
</cp:coreProperties>
</file>